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33"/>
  </p:notesMasterIdLst>
  <p:handoutMasterIdLst>
    <p:handoutMasterId r:id="rId34"/>
  </p:handoutMasterIdLst>
  <p:sldIdLst>
    <p:sldId id="264" r:id="rId2"/>
    <p:sldId id="263" r:id="rId3"/>
    <p:sldId id="308" r:id="rId4"/>
    <p:sldId id="273" r:id="rId5"/>
    <p:sldId id="268" r:id="rId6"/>
    <p:sldId id="302" r:id="rId7"/>
    <p:sldId id="328" r:id="rId8"/>
    <p:sldId id="322" r:id="rId9"/>
    <p:sldId id="327" r:id="rId10"/>
    <p:sldId id="329" r:id="rId11"/>
    <p:sldId id="320" r:id="rId12"/>
    <p:sldId id="319" r:id="rId13"/>
    <p:sldId id="330" r:id="rId14"/>
    <p:sldId id="333" r:id="rId15"/>
    <p:sldId id="334" r:id="rId16"/>
    <p:sldId id="336" r:id="rId17"/>
    <p:sldId id="346" r:id="rId18"/>
    <p:sldId id="347" r:id="rId19"/>
    <p:sldId id="331" r:id="rId20"/>
    <p:sldId id="337" r:id="rId21"/>
    <p:sldId id="338" r:id="rId22"/>
    <p:sldId id="339" r:id="rId23"/>
    <p:sldId id="340" r:id="rId24"/>
    <p:sldId id="348" r:id="rId25"/>
    <p:sldId id="349" r:id="rId26"/>
    <p:sldId id="341" r:id="rId27"/>
    <p:sldId id="351" r:id="rId28"/>
    <p:sldId id="332" r:id="rId29"/>
    <p:sldId id="343" r:id="rId30"/>
    <p:sldId id="345" r:id="rId31"/>
    <p:sldId id="350" r:id="rId3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7888A"/>
    <a:srgbClr val="FFE500"/>
    <a:srgbClr val="D46050"/>
    <a:srgbClr val="83559E"/>
    <a:srgbClr val="595959"/>
    <a:srgbClr val="C90C0F"/>
    <a:srgbClr val="B2CC7B"/>
    <a:srgbClr val="2FB4A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49" autoAdjust="0"/>
  </p:normalViewPr>
  <p:slideViewPr>
    <p:cSldViewPr snapToGrid="0">
      <p:cViewPr varScale="1">
        <p:scale>
          <a:sx n="91" d="100"/>
          <a:sy n="91" d="100"/>
        </p:scale>
        <p:origin x="1080" y="84"/>
      </p:cViewPr>
      <p:guideLst/>
    </p:cSldViewPr>
  </p:slideViewPr>
  <p:notesTextViewPr>
    <p:cViewPr>
      <p:scale>
        <a:sx n="1" d="1"/>
        <a:sy n="1" d="1"/>
      </p:scale>
      <p:origin x="0" y="0"/>
    </p:cViewPr>
  </p:notesTextViewPr>
  <p:notesViewPr>
    <p:cSldViewPr snapToGrid="0">
      <p:cViewPr varScale="1">
        <p:scale>
          <a:sx n="84" d="100"/>
          <a:sy n="84" d="100"/>
        </p:scale>
        <p:origin x="319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DCB5A5-4660-4A10-B6C8-FF1113F07258}" type="doc">
      <dgm:prSet loTypeId="urn:microsoft.com/office/officeart/2005/8/layout/chevron2" loCatId="process" qsTypeId="urn:microsoft.com/office/officeart/2005/8/quickstyle/simple1" qsCatId="simple" csTypeId="urn:microsoft.com/office/officeart/2005/8/colors/accent3_3" csCatId="accent3" phldr="1"/>
      <dgm:spPr/>
      <dgm:t>
        <a:bodyPr/>
        <a:lstStyle/>
        <a:p>
          <a:endParaRPr lang="fr-FR"/>
        </a:p>
      </dgm:t>
    </dgm:pt>
    <dgm:pt modelId="{0882C774-1E10-4E12-A46A-8CE67E640FD4}">
      <dgm:prSet phldrT="[Texte]"/>
      <dgm:spPr/>
      <dgm:t>
        <a:bodyPr/>
        <a:lstStyle/>
        <a:p>
          <a:r>
            <a:rPr lang="fr-FR" dirty="0"/>
            <a:t>Valeurs</a:t>
          </a:r>
        </a:p>
      </dgm:t>
    </dgm:pt>
    <dgm:pt modelId="{82555F6B-5C6B-418F-8E9F-1113EE57B7B0}" type="parTrans" cxnId="{EF840865-C8E5-4A18-A459-0669FE66C109}">
      <dgm:prSet/>
      <dgm:spPr/>
      <dgm:t>
        <a:bodyPr/>
        <a:lstStyle/>
        <a:p>
          <a:endParaRPr lang="fr-FR"/>
        </a:p>
      </dgm:t>
    </dgm:pt>
    <dgm:pt modelId="{F5F279B3-29A2-46A0-9721-AC4EFC36D864}" type="sibTrans" cxnId="{EF840865-C8E5-4A18-A459-0669FE66C109}">
      <dgm:prSet/>
      <dgm:spPr/>
      <dgm:t>
        <a:bodyPr/>
        <a:lstStyle/>
        <a:p>
          <a:endParaRPr lang="fr-FR"/>
        </a:p>
      </dgm:t>
    </dgm:pt>
    <dgm:pt modelId="{2D4DC6DA-C469-47EA-A7BC-3FE8BD989CB2}">
      <dgm:prSet phldrT="[Texte]" custT="1"/>
      <dgm:spPr/>
      <dgm:t>
        <a:bodyPr/>
        <a:lstStyle/>
        <a:p>
          <a:pPr>
            <a:buNone/>
          </a:pPr>
          <a:endParaRPr lang="fr-FR" sz="2200" dirty="0"/>
        </a:p>
      </dgm:t>
    </dgm:pt>
    <dgm:pt modelId="{E7ADDC75-8448-4BF9-8090-5800B7AE3A68}" type="parTrans" cxnId="{07FDECB0-9CFD-4C0B-88F5-F08664E1793A}">
      <dgm:prSet/>
      <dgm:spPr/>
      <dgm:t>
        <a:bodyPr/>
        <a:lstStyle/>
        <a:p>
          <a:endParaRPr lang="fr-FR"/>
        </a:p>
      </dgm:t>
    </dgm:pt>
    <dgm:pt modelId="{CC08EE96-8BD1-4A6A-8122-A63B8A44F5BF}" type="sibTrans" cxnId="{07FDECB0-9CFD-4C0B-88F5-F08664E1793A}">
      <dgm:prSet/>
      <dgm:spPr/>
      <dgm:t>
        <a:bodyPr/>
        <a:lstStyle/>
        <a:p>
          <a:endParaRPr lang="fr-FR"/>
        </a:p>
      </dgm:t>
    </dgm:pt>
    <dgm:pt modelId="{20A6D748-EFAC-4B8C-9C80-83867B4DD0FD}">
      <dgm:prSet phldrT="[Texte]"/>
      <dgm:spPr/>
      <dgm:t>
        <a:bodyPr/>
        <a:lstStyle/>
        <a:p>
          <a:r>
            <a:rPr lang="fr-FR" dirty="0"/>
            <a:t>Filiales</a:t>
          </a:r>
        </a:p>
      </dgm:t>
    </dgm:pt>
    <dgm:pt modelId="{E4AAEA89-3363-438A-A58A-4298FA2F6524}" type="parTrans" cxnId="{0785F1C3-C104-4E82-AC12-C5A2C0A32764}">
      <dgm:prSet/>
      <dgm:spPr/>
      <dgm:t>
        <a:bodyPr/>
        <a:lstStyle/>
        <a:p>
          <a:endParaRPr lang="fr-FR"/>
        </a:p>
      </dgm:t>
    </dgm:pt>
    <dgm:pt modelId="{BEF26FAF-AB5D-4253-B2E1-FB9574A7581B}" type="sibTrans" cxnId="{0785F1C3-C104-4E82-AC12-C5A2C0A32764}">
      <dgm:prSet/>
      <dgm:spPr/>
      <dgm:t>
        <a:bodyPr/>
        <a:lstStyle/>
        <a:p>
          <a:endParaRPr lang="fr-FR"/>
        </a:p>
      </dgm:t>
    </dgm:pt>
    <dgm:pt modelId="{17D10A76-C0CE-475C-9772-FEA20F89BD59}">
      <dgm:prSet phldrT="[Texte]" custT="1"/>
      <dgm:spPr/>
      <dgm:t>
        <a:bodyPr/>
        <a:lstStyle/>
        <a:p>
          <a:pPr>
            <a:buNone/>
          </a:pPr>
          <a:endParaRPr lang="fr-FR" sz="2200" kern="1200" dirty="0">
            <a:solidFill>
              <a:prstClr val="black">
                <a:hueOff val="0"/>
                <a:satOff val="0"/>
                <a:lumOff val="0"/>
                <a:alphaOff val="0"/>
              </a:prstClr>
            </a:solidFill>
            <a:latin typeface="Calibri" panose="020F0502020204030204"/>
            <a:ea typeface="+mn-ea"/>
            <a:cs typeface="+mn-cs"/>
          </a:endParaRPr>
        </a:p>
      </dgm:t>
    </dgm:pt>
    <dgm:pt modelId="{42052F0F-4B03-486B-A6D8-D855E2860E24}" type="parTrans" cxnId="{51136829-09F4-4527-B401-373BB3BED6F2}">
      <dgm:prSet/>
      <dgm:spPr/>
      <dgm:t>
        <a:bodyPr/>
        <a:lstStyle/>
        <a:p>
          <a:endParaRPr lang="fr-FR"/>
        </a:p>
      </dgm:t>
    </dgm:pt>
    <dgm:pt modelId="{B507E200-96FF-47EF-A376-AAD770D8FF61}" type="sibTrans" cxnId="{51136829-09F4-4527-B401-373BB3BED6F2}">
      <dgm:prSet/>
      <dgm:spPr/>
      <dgm:t>
        <a:bodyPr/>
        <a:lstStyle/>
        <a:p>
          <a:endParaRPr lang="fr-FR"/>
        </a:p>
      </dgm:t>
    </dgm:pt>
    <dgm:pt modelId="{1CF3503A-F465-4C4C-9943-B750D6FD5118}">
      <dgm:prSet phldrT="[Texte]"/>
      <dgm:spPr/>
      <dgm:t>
        <a:bodyPr/>
        <a:lstStyle/>
        <a:p>
          <a:r>
            <a:rPr lang="fr-FR" dirty="0"/>
            <a:t>CA</a:t>
          </a:r>
        </a:p>
      </dgm:t>
    </dgm:pt>
    <dgm:pt modelId="{8CF32728-DFC3-403F-A4F7-46D4ED28E2FD}" type="parTrans" cxnId="{4090075C-0AFF-4D5B-BB98-D0C33D982BEA}">
      <dgm:prSet/>
      <dgm:spPr/>
      <dgm:t>
        <a:bodyPr/>
        <a:lstStyle/>
        <a:p>
          <a:endParaRPr lang="fr-FR"/>
        </a:p>
      </dgm:t>
    </dgm:pt>
    <dgm:pt modelId="{EEFE47C1-C01B-4371-B4BF-B5EE67A50DB8}" type="sibTrans" cxnId="{4090075C-0AFF-4D5B-BB98-D0C33D982BEA}">
      <dgm:prSet/>
      <dgm:spPr/>
      <dgm:t>
        <a:bodyPr/>
        <a:lstStyle/>
        <a:p>
          <a:endParaRPr lang="fr-FR"/>
        </a:p>
      </dgm:t>
    </dgm:pt>
    <dgm:pt modelId="{8F87E4A4-4036-4F8A-885D-A73ED60C8CD5}">
      <dgm:prSet phldrT="[Texte]" custT="1"/>
      <dgm:spPr/>
      <dgm:t>
        <a:bodyPr/>
        <a:lstStyle/>
        <a:p>
          <a:pPr marL="228600" lvl="1" indent="-228600" algn="l" defTabSz="977900">
            <a:lnSpc>
              <a:spcPct val="90000"/>
            </a:lnSpc>
            <a:spcBef>
              <a:spcPct val="0"/>
            </a:spcBef>
            <a:spcAft>
              <a:spcPct val="15000"/>
            </a:spcAft>
            <a:buNone/>
          </a:pPr>
          <a:endParaRPr lang="fr-FR" sz="2200" kern="1200" dirty="0">
            <a:solidFill>
              <a:prstClr val="black">
                <a:hueOff val="0"/>
                <a:satOff val="0"/>
                <a:lumOff val="0"/>
                <a:alphaOff val="0"/>
              </a:prstClr>
            </a:solidFill>
            <a:latin typeface="Calibri" panose="020F0502020204030204"/>
            <a:ea typeface="+mn-ea"/>
            <a:cs typeface="+mn-cs"/>
          </a:endParaRPr>
        </a:p>
      </dgm:t>
    </dgm:pt>
    <dgm:pt modelId="{0F2438F7-A0CB-483D-9E1A-645F70B92AF6}" type="parTrans" cxnId="{E6B32B9E-660B-4514-A082-F11CE66E2AF8}">
      <dgm:prSet/>
      <dgm:spPr/>
      <dgm:t>
        <a:bodyPr/>
        <a:lstStyle/>
        <a:p>
          <a:endParaRPr lang="fr-FR"/>
        </a:p>
      </dgm:t>
    </dgm:pt>
    <dgm:pt modelId="{8392EE22-7BCD-493F-966E-6890F72A3493}" type="sibTrans" cxnId="{E6B32B9E-660B-4514-A082-F11CE66E2AF8}">
      <dgm:prSet/>
      <dgm:spPr/>
      <dgm:t>
        <a:bodyPr/>
        <a:lstStyle/>
        <a:p>
          <a:endParaRPr lang="fr-FR"/>
        </a:p>
      </dgm:t>
    </dgm:pt>
    <dgm:pt modelId="{62AE9C2E-3D00-4887-829B-C345F1461236}">
      <dgm:prSet phldrT="[Texte]"/>
      <dgm:spPr/>
      <dgm:t>
        <a:bodyPr/>
        <a:lstStyle/>
        <a:p>
          <a:r>
            <a:rPr lang="fr-FR" dirty="0"/>
            <a:t>Salariés</a:t>
          </a:r>
        </a:p>
      </dgm:t>
    </dgm:pt>
    <dgm:pt modelId="{EC52A64C-B75F-4D4F-919B-6F10A26BE03F}" type="parTrans" cxnId="{264B9FCF-5717-455E-BB4B-8AAD590274D5}">
      <dgm:prSet/>
      <dgm:spPr/>
      <dgm:t>
        <a:bodyPr/>
        <a:lstStyle/>
        <a:p>
          <a:endParaRPr lang="fr-FR"/>
        </a:p>
      </dgm:t>
    </dgm:pt>
    <dgm:pt modelId="{E6DD73BB-5035-4E4C-9DEF-02BBAC15809E}" type="sibTrans" cxnId="{264B9FCF-5717-455E-BB4B-8AAD590274D5}">
      <dgm:prSet/>
      <dgm:spPr/>
      <dgm:t>
        <a:bodyPr/>
        <a:lstStyle/>
        <a:p>
          <a:endParaRPr lang="fr-FR"/>
        </a:p>
      </dgm:t>
    </dgm:pt>
    <dgm:pt modelId="{470EA7B3-FFA5-48AA-95BA-8018C40242DA}">
      <dgm:prSet custT="1"/>
      <dgm:spPr/>
      <dgm:t>
        <a:bodyPr/>
        <a:lstStyle/>
        <a:p>
          <a:pPr marL="228600" lvl="1" indent="-228600" algn="l" defTabSz="977900">
            <a:lnSpc>
              <a:spcPct val="90000"/>
            </a:lnSpc>
            <a:spcBef>
              <a:spcPct val="0"/>
            </a:spcBef>
            <a:spcAft>
              <a:spcPct val="15000"/>
            </a:spcAft>
            <a:buNone/>
          </a:pPr>
          <a:endParaRPr lang="fr-FR" sz="2200" kern="1200" dirty="0">
            <a:solidFill>
              <a:prstClr val="black">
                <a:hueOff val="0"/>
                <a:satOff val="0"/>
                <a:lumOff val="0"/>
                <a:alphaOff val="0"/>
              </a:prstClr>
            </a:solidFill>
            <a:latin typeface="Calibri" panose="020F0502020204030204"/>
            <a:ea typeface="+mn-ea"/>
            <a:cs typeface="+mn-cs"/>
          </a:endParaRPr>
        </a:p>
      </dgm:t>
    </dgm:pt>
    <dgm:pt modelId="{C405E45C-3DF5-46FB-9D17-505DC0108FC5}" type="parTrans" cxnId="{BD31C2D2-5D0D-4EBF-B8D2-46C3857092EC}">
      <dgm:prSet/>
      <dgm:spPr/>
      <dgm:t>
        <a:bodyPr/>
        <a:lstStyle/>
        <a:p>
          <a:endParaRPr lang="fr-FR"/>
        </a:p>
      </dgm:t>
    </dgm:pt>
    <dgm:pt modelId="{312B597C-E62E-4443-9630-F955A449BDB2}" type="sibTrans" cxnId="{BD31C2D2-5D0D-4EBF-B8D2-46C3857092EC}">
      <dgm:prSet/>
      <dgm:spPr/>
      <dgm:t>
        <a:bodyPr/>
        <a:lstStyle/>
        <a:p>
          <a:endParaRPr lang="fr-FR"/>
        </a:p>
      </dgm:t>
    </dgm:pt>
    <dgm:pt modelId="{397C238B-6509-46AA-A858-403716D550EF}">
      <dgm:prSet phldrT="[Texte]"/>
      <dgm:spPr/>
      <dgm:t>
        <a:bodyPr/>
        <a:lstStyle/>
        <a:p>
          <a:r>
            <a:rPr lang="fr-FR" dirty="0"/>
            <a:t>Rôle</a:t>
          </a:r>
        </a:p>
      </dgm:t>
    </dgm:pt>
    <dgm:pt modelId="{970DEC35-2FF4-4208-A822-3E93019E904C}" type="parTrans" cxnId="{B8977347-D2A3-42BD-8AF4-D23CC905EFC5}">
      <dgm:prSet/>
      <dgm:spPr/>
      <dgm:t>
        <a:bodyPr/>
        <a:lstStyle/>
        <a:p>
          <a:endParaRPr lang="fr-FR"/>
        </a:p>
      </dgm:t>
    </dgm:pt>
    <dgm:pt modelId="{68967D5E-8562-4F2D-A910-B30CE5ED7D62}" type="sibTrans" cxnId="{B8977347-D2A3-42BD-8AF4-D23CC905EFC5}">
      <dgm:prSet/>
      <dgm:spPr/>
      <dgm:t>
        <a:bodyPr/>
        <a:lstStyle/>
        <a:p>
          <a:endParaRPr lang="fr-FR"/>
        </a:p>
      </dgm:t>
    </dgm:pt>
    <dgm:pt modelId="{B000DCE9-B858-4D6C-986C-D9989AB6C610}">
      <dgm:prSet custT="1"/>
      <dgm:spPr/>
      <dgm:t>
        <a:bodyPr/>
        <a:lstStyle/>
        <a:p>
          <a:pPr marL="228600" lvl="1" indent="-228600" algn="l" defTabSz="977900">
            <a:lnSpc>
              <a:spcPct val="90000"/>
            </a:lnSpc>
            <a:spcBef>
              <a:spcPct val="0"/>
            </a:spcBef>
            <a:spcAft>
              <a:spcPct val="15000"/>
            </a:spcAft>
            <a:buNone/>
          </a:pPr>
          <a:endParaRPr lang="fr-FR" sz="2200" kern="1200" dirty="0">
            <a:solidFill>
              <a:prstClr val="black">
                <a:hueOff val="0"/>
                <a:satOff val="0"/>
                <a:lumOff val="0"/>
                <a:alphaOff val="0"/>
              </a:prstClr>
            </a:solidFill>
            <a:latin typeface="Calibri" panose="020F0502020204030204"/>
            <a:ea typeface="+mn-ea"/>
            <a:cs typeface="+mn-cs"/>
          </a:endParaRPr>
        </a:p>
      </dgm:t>
    </dgm:pt>
    <dgm:pt modelId="{85F4F05E-1DC7-48D3-897F-3277631A5609}" type="parTrans" cxnId="{77FAD39E-0D42-456A-8567-BB7533A0C27A}">
      <dgm:prSet/>
      <dgm:spPr/>
      <dgm:t>
        <a:bodyPr/>
        <a:lstStyle/>
        <a:p>
          <a:endParaRPr lang="fr-FR"/>
        </a:p>
      </dgm:t>
    </dgm:pt>
    <dgm:pt modelId="{8094D9C5-ABAE-4188-8332-31AD8AD741FF}" type="sibTrans" cxnId="{77FAD39E-0D42-456A-8567-BB7533A0C27A}">
      <dgm:prSet/>
      <dgm:spPr/>
      <dgm:t>
        <a:bodyPr/>
        <a:lstStyle/>
        <a:p>
          <a:endParaRPr lang="fr-FR"/>
        </a:p>
      </dgm:t>
    </dgm:pt>
    <dgm:pt modelId="{5F0058AE-D74E-44CF-84A6-D6C4749D8995}" type="pres">
      <dgm:prSet presAssocID="{24DCB5A5-4660-4A10-B6C8-FF1113F07258}" presName="linearFlow" presStyleCnt="0">
        <dgm:presLayoutVars>
          <dgm:dir/>
          <dgm:animLvl val="lvl"/>
          <dgm:resizeHandles val="exact"/>
        </dgm:presLayoutVars>
      </dgm:prSet>
      <dgm:spPr/>
    </dgm:pt>
    <dgm:pt modelId="{1F2E2DAD-2B72-4436-90FD-7D3DC630E73C}" type="pres">
      <dgm:prSet presAssocID="{397C238B-6509-46AA-A858-403716D550EF}" presName="composite" presStyleCnt="0"/>
      <dgm:spPr/>
    </dgm:pt>
    <dgm:pt modelId="{3AEC087F-EB0C-4412-8B62-94B43FEC78A6}" type="pres">
      <dgm:prSet presAssocID="{397C238B-6509-46AA-A858-403716D550EF}" presName="parentText" presStyleLbl="alignNode1" presStyleIdx="0" presStyleCnt="5">
        <dgm:presLayoutVars>
          <dgm:chMax val="1"/>
          <dgm:bulletEnabled val="1"/>
        </dgm:presLayoutVars>
      </dgm:prSet>
      <dgm:spPr/>
    </dgm:pt>
    <dgm:pt modelId="{9BD2FF0D-B76D-426F-8438-D1245E0EB99D}" type="pres">
      <dgm:prSet presAssocID="{397C238B-6509-46AA-A858-403716D550EF}" presName="descendantText" presStyleLbl="alignAcc1" presStyleIdx="0" presStyleCnt="5">
        <dgm:presLayoutVars>
          <dgm:bulletEnabled val="1"/>
        </dgm:presLayoutVars>
      </dgm:prSet>
      <dgm:spPr/>
    </dgm:pt>
    <dgm:pt modelId="{679F4CD4-D935-450C-A329-D9EBD54B3084}" type="pres">
      <dgm:prSet presAssocID="{68967D5E-8562-4F2D-A910-B30CE5ED7D62}" presName="sp" presStyleCnt="0"/>
      <dgm:spPr/>
    </dgm:pt>
    <dgm:pt modelId="{9854ECF6-C820-4686-8EFA-C2A4188AF542}" type="pres">
      <dgm:prSet presAssocID="{0882C774-1E10-4E12-A46A-8CE67E640FD4}" presName="composite" presStyleCnt="0"/>
      <dgm:spPr/>
    </dgm:pt>
    <dgm:pt modelId="{E811220E-FEFD-4052-B1C5-7A0157648429}" type="pres">
      <dgm:prSet presAssocID="{0882C774-1E10-4E12-A46A-8CE67E640FD4}" presName="parentText" presStyleLbl="alignNode1" presStyleIdx="1" presStyleCnt="5">
        <dgm:presLayoutVars>
          <dgm:chMax val="1"/>
          <dgm:bulletEnabled val="1"/>
        </dgm:presLayoutVars>
      </dgm:prSet>
      <dgm:spPr/>
    </dgm:pt>
    <dgm:pt modelId="{1E3A6A28-1255-4F27-8B09-D46D467A29C3}" type="pres">
      <dgm:prSet presAssocID="{0882C774-1E10-4E12-A46A-8CE67E640FD4}" presName="descendantText" presStyleLbl="alignAcc1" presStyleIdx="1" presStyleCnt="5" custLinFactNeighborY="-872">
        <dgm:presLayoutVars>
          <dgm:bulletEnabled val="1"/>
        </dgm:presLayoutVars>
      </dgm:prSet>
      <dgm:spPr/>
    </dgm:pt>
    <dgm:pt modelId="{02BD4620-1E1D-4799-821D-B4432834E70E}" type="pres">
      <dgm:prSet presAssocID="{F5F279B3-29A2-46A0-9721-AC4EFC36D864}" presName="sp" presStyleCnt="0"/>
      <dgm:spPr/>
    </dgm:pt>
    <dgm:pt modelId="{E205845B-7B64-49E0-A7DC-A176F5559F99}" type="pres">
      <dgm:prSet presAssocID="{62AE9C2E-3D00-4887-829B-C345F1461236}" presName="composite" presStyleCnt="0"/>
      <dgm:spPr/>
    </dgm:pt>
    <dgm:pt modelId="{10F038AB-A446-492A-9016-AF39AFCB8C8C}" type="pres">
      <dgm:prSet presAssocID="{62AE9C2E-3D00-4887-829B-C345F1461236}" presName="parentText" presStyleLbl="alignNode1" presStyleIdx="2" presStyleCnt="5">
        <dgm:presLayoutVars>
          <dgm:chMax val="1"/>
          <dgm:bulletEnabled val="1"/>
        </dgm:presLayoutVars>
      </dgm:prSet>
      <dgm:spPr/>
    </dgm:pt>
    <dgm:pt modelId="{05F25B17-F8A0-416C-92A9-7751F43B9380}" type="pres">
      <dgm:prSet presAssocID="{62AE9C2E-3D00-4887-829B-C345F1461236}" presName="descendantText" presStyleLbl="alignAcc1" presStyleIdx="2" presStyleCnt="5">
        <dgm:presLayoutVars>
          <dgm:bulletEnabled val="1"/>
        </dgm:presLayoutVars>
      </dgm:prSet>
      <dgm:spPr/>
    </dgm:pt>
    <dgm:pt modelId="{69D7695C-B29A-46EB-888B-98B27348141E}" type="pres">
      <dgm:prSet presAssocID="{E6DD73BB-5035-4E4C-9DEF-02BBAC15809E}" presName="sp" presStyleCnt="0"/>
      <dgm:spPr/>
    </dgm:pt>
    <dgm:pt modelId="{8461BB4E-4534-4386-95CE-6126418EA810}" type="pres">
      <dgm:prSet presAssocID="{20A6D748-EFAC-4B8C-9C80-83867B4DD0FD}" presName="composite" presStyleCnt="0"/>
      <dgm:spPr/>
    </dgm:pt>
    <dgm:pt modelId="{54BEB5A3-C702-42A0-8086-7E2E6E9B5750}" type="pres">
      <dgm:prSet presAssocID="{20A6D748-EFAC-4B8C-9C80-83867B4DD0FD}" presName="parentText" presStyleLbl="alignNode1" presStyleIdx="3" presStyleCnt="5">
        <dgm:presLayoutVars>
          <dgm:chMax val="1"/>
          <dgm:bulletEnabled val="1"/>
        </dgm:presLayoutVars>
      </dgm:prSet>
      <dgm:spPr/>
    </dgm:pt>
    <dgm:pt modelId="{C3801BB5-CD51-453D-AAE1-85AC0B9DD771}" type="pres">
      <dgm:prSet presAssocID="{20A6D748-EFAC-4B8C-9C80-83867B4DD0FD}" presName="descendantText" presStyleLbl="alignAcc1" presStyleIdx="3" presStyleCnt="5" custLinFactNeighborX="-173" custLinFactNeighborY="1384">
        <dgm:presLayoutVars>
          <dgm:bulletEnabled val="1"/>
        </dgm:presLayoutVars>
      </dgm:prSet>
      <dgm:spPr/>
    </dgm:pt>
    <dgm:pt modelId="{DDC4BEBA-C449-4D77-A887-E900A610C23E}" type="pres">
      <dgm:prSet presAssocID="{BEF26FAF-AB5D-4253-B2E1-FB9574A7581B}" presName="sp" presStyleCnt="0"/>
      <dgm:spPr/>
    </dgm:pt>
    <dgm:pt modelId="{3F38D42B-8851-4771-9E7A-721BD0E9B88E}" type="pres">
      <dgm:prSet presAssocID="{1CF3503A-F465-4C4C-9943-B750D6FD5118}" presName="composite" presStyleCnt="0"/>
      <dgm:spPr/>
    </dgm:pt>
    <dgm:pt modelId="{596BFC04-63A1-43D5-B304-D0202EB1B6FA}" type="pres">
      <dgm:prSet presAssocID="{1CF3503A-F465-4C4C-9943-B750D6FD5118}" presName="parentText" presStyleLbl="alignNode1" presStyleIdx="4" presStyleCnt="5">
        <dgm:presLayoutVars>
          <dgm:chMax val="1"/>
          <dgm:bulletEnabled val="1"/>
        </dgm:presLayoutVars>
      </dgm:prSet>
      <dgm:spPr/>
    </dgm:pt>
    <dgm:pt modelId="{233E187F-B7EA-42C7-AEB4-1E000C146888}" type="pres">
      <dgm:prSet presAssocID="{1CF3503A-F465-4C4C-9943-B750D6FD5118}" presName="descendantText" presStyleLbl="alignAcc1" presStyleIdx="4" presStyleCnt="5">
        <dgm:presLayoutVars>
          <dgm:bulletEnabled val="1"/>
        </dgm:presLayoutVars>
      </dgm:prSet>
      <dgm:spPr/>
    </dgm:pt>
  </dgm:ptLst>
  <dgm:cxnLst>
    <dgm:cxn modelId="{51136829-09F4-4527-B401-373BB3BED6F2}" srcId="{20A6D748-EFAC-4B8C-9C80-83867B4DD0FD}" destId="{17D10A76-C0CE-475C-9772-FEA20F89BD59}" srcOrd="0" destOrd="0" parTransId="{42052F0F-4B03-486B-A6D8-D855E2860E24}" sibTransId="{B507E200-96FF-47EF-A376-AAD770D8FF61}"/>
    <dgm:cxn modelId="{E33F162B-EA99-4FBE-AD88-9AB6C8CA5E3D}" type="presOf" srcId="{8F87E4A4-4036-4F8A-885D-A73ED60C8CD5}" destId="{233E187F-B7EA-42C7-AEB4-1E000C146888}" srcOrd="0" destOrd="0" presId="urn:microsoft.com/office/officeart/2005/8/layout/chevron2"/>
    <dgm:cxn modelId="{E5DDDA2E-64A6-40F9-982C-FA02F5DE5CD1}" type="presOf" srcId="{62AE9C2E-3D00-4887-829B-C345F1461236}" destId="{10F038AB-A446-492A-9016-AF39AFCB8C8C}" srcOrd="0" destOrd="0" presId="urn:microsoft.com/office/officeart/2005/8/layout/chevron2"/>
    <dgm:cxn modelId="{A7D2A55B-BA9A-4A83-A7A2-1D69F6007CCC}" type="presOf" srcId="{470EA7B3-FFA5-48AA-95BA-8018C40242DA}" destId="{1E3A6A28-1255-4F27-8B09-D46D467A29C3}" srcOrd="0" destOrd="0" presId="urn:microsoft.com/office/officeart/2005/8/layout/chevron2"/>
    <dgm:cxn modelId="{4090075C-0AFF-4D5B-BB98-D0C33D982BEA}" srcId="{24DCB5A5-4660-4A10-B6C8-FF1113F07258}" destId="{1CF3503A-F465-4C4C-9943-B750D6FD5118}" srcOrd="4" destOrd="0" parTransId="{8CF32728-DFC3-403F-A4F7-46D4ED28E2FD}" sibTransId="{EEFE47C1-C01B-4371-B4BF-B5EE67A50DB8}"/>
    <dgm:cxn modelId="{026A2563-FE8D-44B6-BF96-91BAF4602B48}" type="presOf" srcId="{397C238B-6509-46AA-A858-403716D550EF}" destId="{3AEC087F-EB0C-4412-8B62-94B43FEC78A6}" srcOrd="0" destOrd="0" presId="urn:microsoft.com/office/officeart/2005/8/layout/chevron2"/>
    <dgm:cxn modelId="{EF840865-C8E5-4A18-A459-0669FE66C109}" srcId="{24DCB5A5-4660-4A10-B6C8-FF1113F07258}" destId="{0882C774-1E10-4E12-A46A-8CE67E640FD4}" srcOrd="1" destOrd="0" parTransId="{82555F6B-5C6B-418F-8E9F-1113EE57B7B0}" sibTransId="{F5F279B3-29A2-46A0-9721-AC4EFC36D864}"/>
    <dgm:cxn modelId="{B8977347-D2A3-42BD-8AF4-D23CC905EFC5}" srcId="{24DCB5A5-4660-4A10-B6C8-FF1113F07258}" destId="{397C238B-6509-46AA-A858-403716D550EF}" srcOrd="0" destOrd="0" parTransId="{970DEC35-2FF4-4208-A822-3E93019E904C}" sibTransId="{68967D5E-8562-4F2D-A910-B30CE5ED7D62}"/>
    <dgm:cxn modelId="{DBD4374F-F746-4FCD-A7E9-7CDDB772AF9B}" type="presOf" srcId="{0882C774-1E10-4E12-A46A-8CE67E640FD4}" destId="{E811220E-FEFD-4052-B1C5-7A0157648429}" srcOrd="0" destOrd="0" presId="urn:microsoft.com/office/officeart/2005/8/layout/chevron2"/>
    <dgm:cxn modelId="{D8EAB795-2B89-4136-8F22-21B285AAF12E}" type="presOf" srcId="{20A6D748-EFAC-4B8C-9C80-83867B4DD0FD}" destId="{54BEB5A3-C702-42A0-8086-7E2E6E9B5750}" srcOrd="0" destOrd="0" presId="urn:microsoft.com/office/officeart/2005/8/layout/chevron2"/>
    <dgm:cxn modelId="{E6B32B9E-660B-4514-A082-F11CE66E2AF8}" srcId="{1CF3503A-F465-4C4C-9943-B750D6FD5118}" destId="{8F87E4A4-4036-4F8A-885D-A73ED60C8CD5}" srcOrd="0" destOrd="0" parTransId="{0F2438F7-A0CB-483D-9E1A-645F70B92AF6}" sibTransId="{8392EE22-7BCD-493F-966E-6890F72A3493}"/>
    <dgm:cxn modelId="{77FAD39E-0D42-456A-8567-BB7533A0C27A}" srcId="{397C238B-6509-46AA-A858-403716D550EF}" destId="{B000DCE9-B858-4D6C-986C-D9989AB6C610}" srcOrd="0" destOrd="0" parTransId="{85F4F05E-1DC7-48D3-897F-3277631A5609}" sibTransId="{8094D9C5-ABAE-4188-8332-31AD8AD741FF}"/>
    <dgm:cxn modelId="{8C31D0AB-E26C-4F72-9F81-9A458671E4C5}" type="presOf" srcId="{2D4DC6DA-C469-47EA-A7BC-3FE8BD989CB2}" destId="{05F25B17-F8A0-416C-92A9-7751F43B9380}" srcOrd="0" destOrd="0" presId="urn:microsoft.com/office/officeart/2005/8/layout/chevron2"/>
    <dgm:cxn modelId="{07FDECB0-9CFD-4C0B-88F5-F08664E1793A}" srcId="{62AE9C2E-3D00-4887-829B-C345F1461236}" destId="{2D4DC6DA-C469-47EA-A7BC-3FE8BD989CB2}" srcOrd="0" destOrd="0" parTransId="{E7ADDC75-8448-4BF9-8090-5800B7AE3A68}" sibTransId="{CC08EE96-8BD1-4A6A-8122-A63B8A44F5BF}"/>
    <dgm:cxn modelId="{0785F1C3-C104-4E82-AC12-C5A2C0A32764}" srcId="{24DCB5A5-4660-4A10-B6C8-FF1113F07258}" destId="{20A6D748-EFAC-4B8C-9C80-83867B4DD0FD}" srcOrd="3" destOrd="0" parTransId="{E4AAEA89-3363-438A-A58A-4298FA2F6524}" sibTransId="{BEF26FAF-AB5D-4253-B2E1-FB9574A7581B}"/>
    <dgm:cxn modelId="{0A3EF0C8-47E1-4FA3-ACC0-70EE2D4F28D9}" type="presOf" srcId="{24DCB5A5-4660-4A10-B6C8-FF1113F07258}" destId="{5F0058AE-D74E-44CF-84A6-D6C4749D8995}" srcOrd="0" destOrd="0" presId="urn:microsoft.com/office/officeart/2005/8/layout/chevron2"/>
    <dgm:cxn modelId="{264B9FCF-5717-455E-BB4B-8AAD590274D5}" srcId="{24DCB5A5-4660-4A10-B6C8-FF1113F07258}" destId="{62AE9C2E-3D00-4887-829B-C345F1461236}" srcOrd="2" destOrd="0" parTransId="{EC52A64C-B75F-4D4F-919B-6F10A26BE03F}" sibTransId="{E6DD73BB-5035-4E4C-9DEF-02BBAC15809E}"/>
    <dgm:cxn modelId="{BD31C2D2-5D0D-4EBF-B8D2-46C3857092EC}" srcId="{0882C774-1E10-4E12-A46A-8CE67E640FD4}" destId="{470EA7B3-FFA5-48AA-95BA-8018C40242DA}" srcOrd="0" destOrd="0" parTransId="{C405E45C-3DF5-46FB-9D17-505DC0108FC5}" sibTransId="{312B597C-E62E-4443-9630-F955A449BDB2}"/>
    <dgm:cxn modelId="{03095DE5-7BCB-4489-ABFA-79A5C2DF00B3}" type="presOf" srcId="{B000DCE9-B858-4D6C-986C-D9989AB6C610}" destId="{9BD2FF0D-B76D-426F-8438-D1245E0EB99D}" srcOrd="0" destOrd="0" presId="urn:microsoft.com/office/officeart/2005/8/layout/chevron2"/>
    <dgm:cxn modelId="{A69AA8E5-DA24-485F-801B-71D33D4F4FA8}" type="presOf" srcId="{1CF3503A-F465-4C4C-9943-B750D6FD5118}" destId="{596BFC04-63A1-43D5-B304-D0202EB1B6FA}" srcOrd="0" destOrd="0" presId="urn:microsoft.com/office/officeart/2005/8/layout/chevron2"/>
    <dgm:cxn modelId="{3DA6C5F1-DBA0-4DA0-BBC8-8D1EE799BC04}" type="presOf" srcId="{17D10A76-C0CE-475C-9772-FEA20F89BD59}" destId="{C3801BB5-CD51-453D-AAE1-85AC0B9DD771}" srcOrd="0" destOrd="0" presId="urn:microsoft.com/office/officeart/2005/8/layout/chevron2"/>
    <dgm:cxn modelId="{C650DB24-9819-4F98-934F-9FA8DE85A637}" type="presParOf" srcId="{5F0058AE-D74E-44CF-84A6-D6C4749D8995}" destId="{1F2E2DAD-2B72-4436-90FD-7D3DC630E73C}" srcOrd="0" destOrd="0" presId="urn:microsoft.com/office/officeart/2005/8/layout/chevron2"/>
    <dgm:cxn modelId="{88F7ED9C-D2CF-4333-B357-832F6676B71C}" type="presParOf" srcId="{1F2E2DAD-2B72-4436-90FD-7D3DC630E73C}" destId="{3AEC087F-EB0C-4412-8B62-94B43FEC78A6}" srcOrd="0" destOrd="0" presId="urn:microsoft.com/office/officeart/2005/8/layout/chevron2"/>
    <dgm:cxn modelId="{2181C2D0-3A73-4C76-BCC9-F921A7167E18}" type="presParOf" srcId="{1F2E2DAD-2B72-4436-90FD-7D3DC630E73C}" destId="{9BD2FF0D-B76D-426F-8438-D1245E0EB99D}" srcOrd="1" destOrd="0" presId="urn:microsoft.com/office/officeart/2005/8/layout/chevron2"/>
    <dgm:cxn modelId="{109F5157-3C81-4B02-B4B5-EC200D845BEE}" type="presParOf" srcId="{5F0058AE-D74E-44CF-84A6-D6C4749D8995}" destId="{679F4CD4-D935-450C-A329-D9EBD54B3084}" srcOrd="1" destOrd="0" presId="urn:microsoft.com/office/officeart/2005/8/layout/chevron2"/>
    <dgm:cxn modelId="{B9BDE9B7-4C43-43F1-843E-4014A32CFFFB}" type="presParOf" srcId="{5F0058AE-D74E-44CF-84A6-D6C4749D8995}" destId="{9854ECF6-C820-4686-8EFA-C2A4188AF542}" srcOrd="2" destOrd="0" presId="urn:microsoft.com/office/officeart/2005/8/layout/chevron2"/>
    <dgm:cxn modelId="{A30FDA8C-9ED2-4279-88E4-8ACE11CC7F98}" type="presParOf" srcId="{9854ECF6-C820-4686-8EFA-C2A4188AF542}" destId="{E811220E-FEFD-4052-B1C5-7A0157648429}" srcOrd="0" destOrd="0" presId="urn:microsoft.com/office/officeart/2005/8/layout/chevron2"/>
    <dgm:cxn modelId="{D062694D-D968-45C7-8AAE-50C9C0DC1D5D}" type="presParOf" srcId="{9854ECF6-C820-4686-8EFA-C2A4188AF542}" destId="{1E3A6A28-1255-4F27-8B09-D46D467A29C3}" srcOrd="1" destOrd="0" presId="urn:microsoft.com/office/officeart/2005/8/layout/chevron2"/>
    <dgm:cxn modelId="{EB011963-4293-445C-8480-9202F0265CDB}" type="presParOf" srcId="{5F0058AE-D74E-44CF-84A6-D6C4749D8995}" destId="{02BD4620-1E1D-4799-821D-B4432834E70E}" srcOrd="3" destOrd="0" presId="urn:microsoft.com/office/officeart/2005/8/layout/chevron2"/>
    <dgm:cxn modelId="{DFE65617-5333-4A10-AC54-4152220CD9E4}" type="presParOf" srcId="{5F0058AE-D74E-44CF-84A6-D6C4749D8995}" destId="{E205845B-7B64-49E0-A7DC-A176F5559F99}" srcOrd="4" destOrd="0" presId="urn:microsoft.com/office/officeart/2005/8/layout/chevron2"/>
    <dgm:cxn modelId="{0579E6D3-BB32-4B8B-A84C-573D356FBB07}" type="presParOf" srcId="{E205845B-7B64-49E0-A7DC-A176F5559F99}" destId="{10F038AB-A446-492A-9016-AF39AFCB8C8C}" srcOrd="0" destOrd="0" presId="urn:microsoft.com/office/officeart/2005/8/layout/chevron2"/>
    <dgm:cxn modelId="{6E3A9EC1-0777-47F3-8CCE-1C828D57F10F}" type="presParOf" srcId="{E205845B-7B64-49E0-A7DC-A176F5559F99}" destId="{05F25B17-F8A0-416C-92A9-7751F43B9380}" srcOrd="1" destOrd="0" presId="urn:microsoft.com/office/officeart/2005/8/layout/chevron2"/>
    <dgm:cxn modelId="{7B295557-2D3A-46C8-A5FF-CC4DF3786732}" type="presParOf" srcId="{5F0058AE-D74E-44CF-84A6-D6C4749D8995}" destId="{69D7695C-B29A-46EB-888B-98B27348141E}" srcOrd="5" destOrd="0" presId="urn:microsoft.com/office/officeart/2005/8/layout/chevron2"/>
    <dgm:cxn modelId="{83FCD2AF-C049-401B-B640-D76493C501DB}" type="presParOf" srcId="{5F0058AE-D74E-44CF-84A6-D6C4749D8995}" destId="{8461BB4E-4534-4386-95CE-6126418EA810}" srcOrd="6" destOrd="0" presId="urn:microsoft.com/office/officeart/2005/8/layout/chevron2"/>
    <dgm:cxn modelId="{8F87FF9E-0C56-46BD-B752-4B04858FD6E8}" type="presParOf" srcId="{8461BB4E-4534-4386-95CE-6126418EA810}" destId="{54BEB5A3-C702-42A0-8086-7E2E6E9B5750}" srcOrd="0" destOrd="0" presId="urn:microsoft.com/office/officeart/2005/8/layout/chevron2"/>
    <dgm:cxn modelId="{D215ED03-F068-42B7-9043-5DD1A997024C}" type="presParOf" srcId="{8461BB4E-4534-4386-95CE-6126418EA810}" destId="{C3801BB5-CD51-453D-AAE1-85AC0B9DD771}" srcOrd="1" destOrd="0" presId="urn:microsoft.com/office/officeart/2005/8/layout/chevron2"/>
    <dgm:cxn modelId="{AB3E7F78-8940-41B4-890D-266666EE72C3}" type="presParOf" srcId="{5F0058AE-D74E-44CF-84A6-D6C4749D8995}" destId="{DDC4BEBA-C449-4D77-A887-E900A610C23E}" srcOrd="7" destOrd="0" presId="urn:microsoft.com/office/officeart/2005/8/layout/chevron2"/>
    <dgm:cxn modelId="{E7628FF5-E512-4513-91CE-33E8F3E9E8FB}" type="presParOf" srcId="{5F0058AE-D74E-44CF-84A6-D6C4749D8995}" destId="{3F38D42B-8851-4771-9E7A-721BD0E9B88E}" srcOrd="8" destOrd="0" presId="urn:microsoft.com/office/officeart/2005/8/layout/chevron2"/>
    <dgm:cxn modelId="{3DCA9782-8E82-487E-A731-65C9F5ED4A22}" type="presParOf" srcId="{3F38D42B-8851-4771-9E7A-721BD0E9B88E}" destId="{596BFC04-63A1-43D5-B304-D0202EB1B6FA}" srcOrd="0" destOrd="0" presId="urn:microsoft.com/office/officeart/2005/8/layout/chevron2"/>
    <dgm:cxn modelId="{E3AEDD4A-B0E2-4DE3-9CBD-750138D8E267}" type="presParOf" srcId="{3F38D42B-8851-4771-9E7A-721BD0E9B88E}" destId="{233E187F-B7EA-42C7-AEB4-1E000C14688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1127622-7E81-440A-BD59-D3423EA81A3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FD795D93-06AB-4E87-9F65-571F2BDB475F}">
      <dgm:prSet phldrT="[Texte]"/>
      <dgm:spPr>
        <a:solidFill>
          <a:srgbClr val="C00000"/>
        </a:solidFill>
      </dgm:spPr>
      <dgm:t>
        <a:bodyPr/>
        <a:lstStyle/>
        <a:p>
          <a:r>
            <a:rPr lang="fr-FR" dirty="0"/>
            <a:t>Partiellement terminé</a:t>
          </a:r>
        </a:p>
      </dgm:t>
    </dgm:pt>
    <dgm:pt modelId="{97F16E4F-AE3D-449E-AB3F-A12C2058B375}" type="parTrans" cxnId="{309926E1-104D-4543-A5E8-9F42E96285F9}">
      <dgm:prSet/>
      <dgm:spPr/>
      <dgm:t>
        <a:bodyPr/>
        <a:lstStyle/>
        <a:p>
          <a:endParaRPr lang="fr-FR"/>
        </a:p>
      </dgm:t>
    </dgm:pt>
    <dgm:pt modelId="{3B5E79DE-41C3-43BB-99E1-551C17329F38}" type="sibTrans" cxnId="{309926E1-104D-4543-A5E8-9F42E96285F9}">
      <dgm:prSet/>
      <dgm:spPr/>
      <dgm:t>
        <a:bodyPr/>
        <a:lstStyle/>
        <a:p>
          <a:endParaRPr lang="fr-FR"/>
        </a:p>
      </dgm:t>
    </dgm:pt>
    <dgm:pt modelId="{11A68926-9274-4080-AD78-C200DA357DB1}">
      <dgm:prSet phldrT="[Texte]"/>
      <dgm:spPr>
        <a:solidFill>
          <a:srgbClr val="C00000"/>
        </a:solidFill>
      </dgm:spPr>
      <dgm:t>
        <a:bodyPr/>
        <a:lstStyle/>
        <a:p>
          <a:r>
            <a:rPr lang="fr-FR" dirty="0"/>
            <a:t>Retour Clients positif</a:t>
          </a:r>
        </a:p>
      </dgm:t>
    </dgm:pt>
    <dgm:pt modelId="{E4FB7730-4919-4E74-8FF4-AFF5118669CA}" type="parTrans" cxnId="{4720BA51-B8D4-45F0-A516-4D5B87162D74}">
      <dgm:prSet/>
      <dgm:spPr/>
      <dgm:t>
        <a:bodyPr/>
        <a:lstStyle/>
        <a:p>
          <a:endParaRPr lang="fr-FR"/>
        </a:p>
      </dgm:t>
    </dgm:pt>
    <dgm:pt modelId="{967FD768-8800-461F-B4BF-B8A627D9B7D1}" type="sibTrans" cxnId="{4720BA51-B8D4-45F0-A516-4D5B87162D74}">
      <dgm:prSet/>
      <dgm:spPr/>
      <dgm:t>
        <a:bodyPr/>
        <a:lstStyle/>
        <a:p>
          <a:endParaRPr lang="fr-FR"/>
        </a:p>
      </dgm:t>
    </dgm:pt>
    <dgm:pt modelId="{181A4D63-2A07-4C8A-93B0-E13443E0A7CB}">
      <dgm:prSet phldrT="[Texte]"/>
      <dgm:spPr>
        <a:solidFill>
          <a:srgbClr val="C00000"/>
        </a:solidFill>
      </dgm:spPr>
      <dgm:t>
        <a:bodyPr/>
        <a:lstStyle/>
        <a:p>
          <a:r>
            <a:rPr lang="fr-FR" dirty="0"/>
            <a:t>Modernisation</a:t>
          </a:r>
        </a:p>
        <a:p>
          <a:r>
            <a:rPr lang="fr-FR" dirty="0"/>
            <a:t>outils</a:t>
          </a:r>
        </a:p>
        <a:p>
          <a:r>
            <a:rPr lang="fr-FR" dirty="0"/>
            <a:t>Back-Office</a:t>
          </a:r>
        </a:p>
      </dgm:t>
    </dgm:pt>
    <dgm:pt modelId="{5FAE1346-5221-4D47-A3F6-B0A46F82BB8A}" type="parTrans" cxnId="{DA2270E0-B857-4DF1-82CE-FE1043AF49A0}">
      <dgm:prSet/>
      <dgm:spPr/>
      <dgm:t>
        <a:bodyPr/>
        <a:lstStyle/>
        <a:p>
          <a:endParaRPr lang="fr-FR"/>
        </a:p>
      </dgm:t>
    </dgm:pt>
    <dgm:pt modelId="{3DA7E581-9EC7-4DB0-8C0F-D5E996F7495B}" type="sibTrans" cxnId="{DA2270E0-B857-4DF1-82CE-FE1043AF49A0}">
      <dgm:prSet/>
      <dgm:spPr/>
      <dgm:t>
        <a:bodyPr/>
        <a:lstStyle/>
        <a:p>
          <a:endParaRPr lang="fr-FR"/>
        </a:p>
      </dgm:t>
    </dgm:pt>
    <dgm:pt modelId="{A7E8DA9F-E4D5-4D27-9A0C-BD6E8DE35C36}">
      <dgm:prSet phldrT="[Texte]"/>
      <dgm:spPr>
        <a:solidFill>
          <a:srgbClr val="C00000"/>
        </a:solidFill>
      </dgm:spPr>
      <dgm:t>
        <a:bodyPr/>
        <a:lstStyle/>
        <a:p>
          <a:r>
            <a:rPr lang="fr-FR" dirty="0"/>
            <a:t>Outils et Documentation</a:t>
          </a:r>
        </a:p>
      </dgm:t>
    </dgm:pt>
    <dgm:pt modelId="{A5178C2A-6366-4D65-A55C-B81A715DA50A}" type="parTrans" cxnId="{D8A73624-1476-4D1B-9C3F-DCB936F44D62}">
      <dgm:prSet/>
      <dgm:spPr/>
      <dgm:t>
        <a:bodyPr/>
        <a:lstStyle/>
        <a:p>
          <a:endParaRPr lang="fr-FR"/>
        </a:p>
      </dgm:t>
    </dgm:pt>
    <dgm:pt modelId="{BE7C4773-506A-4F81-AFC7-4830A96B418E}" type="sibTrans" cxnId="{D8A73624-1476-4D1B-9C3F-DCB936F44D62}">
      <dgm:prSet/>
      <dgm:spPr/>
      <dgm:t>
        <a:bodyPr/>
        <a:lstStyle/>
        <a:p>
          <a:endParaRPr lang="fr-FR"/>
        </a:p>
      </dgm:t>
    </dgm:pt>
    <dgm:pt modelId="{9E08A954-C3E8-49AF-A0F9-62E43591F8D1}" type="pres">
      <dgm:prSet presAssocID="{01127622-7E81-440A-BD59-D3423EA81A32}" presName="diagram" presStyleCnt="0">
        <dgm:presLayoutVars>
          <dgm:dir/>
          <dgm:resizeHandles val="exact"/>
        </dgm:presLayoutVars>
      </dgm:prSet>
      <dgm:spPr/>
    </dgm:pt>
    <dgm:pt modelId="{4742A855-956A-4BB0-83BB-6238E99B47C6}" type="pres">
      <dgm:prSet presAssocID="{FD795D93-06AB-4E87-9F65-571F2BDB475F}" presName="node" presStyleLbl="node1" presStyleIdx="0" presStyleCnt="4">
        <dgm:presLayoutVars>
          <dgm:bulletEnabled val="1"/>
        </dgm:presLayoutVars>
      </dgm:prSet>
      <dgm:spPr/>
    </dgm:pt>
    <dgm:pt modelId="{C9D01FC2-B95E-40A7-874F-7A705545A63E}" type="pres">
      <dgm:prSet presAssocID="{3B5E79DE-41C3-43BB-99E1-551C17329F38}" presName="sibTrans" presStyleCnt="0"/>
      <dgm:spPr/>
    </dgm:pt>
    <dgm:pt modelId="{D797F875-19F7-4377-A651-0CD6EA6A5313}" type="pres">
      <dgm:prSet presAssocID="{11A68926-9274-4080-AD78-C200DA357DB1}" presName="node" presStyleLbl="node1" presStyleIdx="1" presStyleCnt="4" custLinFactNeighborX="26" custLinFactNeighborY="-560">
        <dgm:presLayoutVars>
          <dgm:bulletEnabled val="1"/>
        </dgm:presLayoutVars>
      </dgm:prSet>
      <dgm:spPr/>
    </dgm:pt>
    <dgm:pt modelId="{8169A136-D0CB-4168-8EB9-63D07EC15371}" type="pres">
      <dgm:prSet presAssocID="{967FD768-8800-461F-B4BF-B8A627D9B7D1}" presName="sibTrans" presStyleCnt="0"/>
      <dgm:spPr/>
    </dgm:pt>
    <dgm:pt modelId="{DB2125FD-C1B2-4F68-9891-02DA13465F67}" type="pres">
      <dgm:prSet presAssocID="{181A4D63-2A07-4C8A-93B0-E13443E0A7CB}" presName="node" presStyleLbl="node1" presStyleIdx="2" presStyleCnt="4" custLinFactX="9650" custLinFactNeighborX="100000" custLinFactNeighborY="6686">
        <dgm:presLayoutVars>
          <dgm:bulletEnabled val="1"/>
        </dgm:presLayoutVars>
      </dgm:prSet>
      <dgm:spPr/>
    </dgm:pt>
    <dgm:pt modelId="{911F9200-E054-4325-A834-C04AA73F8D3D}" type="pres">
      <dgm:prSet presAssocID="{3DA7E581-9EC7-4DB0-8C0F-D5E996F7495B}" presName="sibTrans" presStyleCnt="0"/>
      <dgm:spPr/>
    </dgm:pt>
    <dgm:pt modelId="{84FEEF0B-C11F-4764-9CA5-91005FE64B1C}" type="pres">
      <dgm:prSet presAssocID="{A7E8DA9F-E4D5-4D27-9A0C-BD6E8DE35C36}" presName="node" presStyleLbl="node1" presStyleIdx="3" presStyleCnt="4" custLinFactX="-9650" custLinFactNeighborX="-100000" custLinFactNeighborY="7801">
        <dgm:presLayoutVars>
          <dgm:bulletEnabled val="1"/>
        </dgm:presLayoutVars>
      </dgm:prSet>
      <dgm:spPr/>
    </dgm:pt>
  </dgm:ptLst>
  <dgm:cxnLst>
    <dgm:cxn modelId="{2E8B7D23-2CFB-42E4-8508-1514B2224890}" type="presOf" srcId="{FD795D93-06AB-4E87-9F65-571F2BDB475F}" destId="{4742A855-956A-4BB0-83BB-6238E99B47C6}" srcOrd="0" destOrd="0" presId="urn:microsoft.com/office/officeart/2005/8/layout/default"/>
    <dgm:cxn modelId="{D8A73624-1476-4D1B-9C3F-DCB936F44D62}" srcId="{01127622-7E81-440A-BD59-D3423EA81A32}" destId="{A7E8DA9F-E4D5-4D27-9A0C-BD6E8DE35C36}" srcOrd="3" destOrd="0" parTransId="{A5178C2A-6366-4D65-A55C-B81A715DA50A}" sibTransId="{BE7C4773-506A-4F81-AFC7-4830A96B418E}"/>
    <dgm:cxn modelId="{5113AC26-3AC7-491D-8627-52CFA5D9C8DE}" type="presOf" srcId="{181A4D63-2A07-4C8A-93B0-E13443E0A7CB}" destId="{DB2125FD-C1B2-4F68-9891-02DA13465F67}" srcOrd="0" destOrd="0" presId="urn:microsoft.com/office/officeart/2005/8/layout/default"/>
    <dgm:cxn modelId="{5E2A5D61-9248-4175-9A53-18E1F574B96F}" type="presOf" srcId="{11A68926-9274-4080-AD78-C200DA357DB1}" destId="{D797F875-19F7-4377-A651-0CD6EA6A5313}" srcOrd="0" destOrd="0" presId="urn:microsoft.com/office/officeart/2005/8/layout/default"/>
    <dgm:cxn modelId="{501E314C-E104-4A54-9304-6DDDB9675549}" type="presOf" srcId="{01127622-7E81-440A-BD59-D3423EA81A32}" destId="{9E08A954-C3E8-49AF-A0F9-62E43591F8D1}" srcOrd="0" destOrd="0" presId="urn:microsoft.com/office/officeart/2005/8/layout/default"/>
    <dgm:cxn modelId="{4720BA51-B8D4-45F0-A516-4D5B87162D74}" srcId="{01127622-7E81-440A-BD59-D3423EA81A32}" destId="{11A68926-9274-4080-AD78-C200DA357DB1}" srcOrd="1" destOrd="0" parTransId="{E4FB7730-4919-4E74-8FF4-AFF5118669CA}" sibTransId="{967FD768-8800-461F-B4BF-B8A627D9B7D1}"/>
    <dgm:cxn modelId="{A22F43A8-FFC1-433D-8472-AEEE5AED1E73}" type="presOf" srcId="{A7E8DA9F-E4D5-4D27-9A0C-BD6E8DE35C36}" destId="{84FEEF0B-C11F-4764-9CA5-91005FE64B1C}" srcOrd="0" destOrd="0" presId="urn:microsoft.com/office/officeart/2005/8/layout/default"/>
    <dgm:cxn modelId="{DA2270E0-B857-4DF1-82CE-FE1043AF49A0}" srcId="{01127622-7E81-440A-BD59-D3423EA81A32}" destId="{181A4D63-2A07-4C8A-93B0-E13443E0A7CB}" srcOrd="2" destOrd="0" parTransId="{5FAE1346-5221-4D47-A3F6-B0A46F82BB8A}" sibTransId="{3DA7E581-9EC7-4DB0-8C0F-D5E996F7495B}"/>
    <dgm:cxn modelId="{309926E1-104D-4543-A5E8-9F42E96285F9}" srcId="{01127622-7E81-440A-BD59-D3423EA81A32}" destId="{FD795D93-06AB-4E87-9F65-571F2BDB475F}" srcOrd="0" destOrd="0" parTransId="{97F16E4F-AE3D-449E-AB3F-A12C2058B375}" sibTransId="{3B5E79DE-41C3-43BB-99E1-551C17329F38}"/>
    <dgm:cxn modelId="{03F4E8A0-6C26-4C23-AD04-00F77BC4B047}" type="presParOf" srcId="{9E08A954-C3E8-49AF-A0F9-62E43591F8D1}" destId="{4742A855-956A-4BB0-83BB-6238E99B47C6}" srcOrd="0" destOrd="0" presId="urn:microsoft.com/office/officeart/2005/8/layout/default"/>
    <dgm:cxn modelId="{3EC58628-7117-4E75-9F26-43904C4A1157}" type="presParOf" srcId="{9E08A954-C3E8-49AF-A0F9-62E43591F8D1}" destId="{C9D01FC2-B95E-40A7-874F-7A705545A63E}" srcOrd="1" destOrd="0" presId="urn:microsoft.com/office/officeart/2005/8/layout/default"/>
    <dgm:cxn modelId="{04DB2EDD-3FB4-485E-90DC-D748F4A96F80}" type="presParOf" srcId="{9E08A954-C3E8-49AF-A0F9-62E43591F8D1}" destId="{D797F875-19F7-4377-A651-0CD6EA6A5313}" srcOrd="2" destOrd="0" presId="urn:microsoft.com/office/officeart/2005/8/layout/default"/>
    <dgm:cxn modelId="{8618C58F-3294-411C-8F59-A12483E5E637}" type="presParOf" srcId="{9E08A954-C3E8-49AF-A0F9-62E43591F8D1}" destId="{8169A136-D0CB-4168-8EB9-63D07EC15371}" srcOrd="3" destOrd="0" presId="urn:microsoft.com/office/officeart/2005/8/layout/default"/>
    <dgm:cxn modelId="{D08A2B87-312B-4FDB-9575-7BBBB61D620B}" type="presParOf" srcId="{9E08A954-C3E8-49AF-A0F9-62E43591F8D1}" destId="{DB2125FD-C1B2-4F68-9891-02DA13465F67}" srcOrd="4" destOrd="0" presId="urn:microsoft.com/office/officeart/2005/8/layout/default"/>
    <dgm:cxn modelId="{3FD11A84-250F-4449-8F15-915ABD7744A7}" type="presParOf" srcId="{9E08A954-C3E8-49AF-A0F9-62E43591F8D1}" destId="{911F9200-E054-4325-A834-C04AA73F8D3D}" srcOrd="5" destOrd="0" presId="urn:microsoft.com/office/officeart/2005/8/layout/default"/>
    <dgm:cxn modelId="{39BAF8B0-8437-440B-8ED9-FC1C21EE08DF}" type="presParOf" srcId="{9E08A954-C3E8-49AF-A0F9-62E43591F8D1}" destId="{84FEEF0B-C11F-4764-9CA5-91005FE64B1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42107C-EE81-4AB7-BAE1-EACC34807EC0}" type="doc">
      <dgm:prSet loTypeId="urn:microsoft.com/office/officeart/2005/8/layout/cycle6" loCatId="cycle" qsTypeId="urn:microsoft.com/office/officeart/2005/8/quickstyle/simple1" qsCatId="simple" csTypeId="urn:microsoft.com/office/officeart/2005/8/colors/accent3_3" csCatId="accent3" phldr="1"/>
      <dgm:spPr/>
      <dgm:t>
        <a:bodyPr/>
        <a:lstStyle/>
        <a:p>
          <a:endParaRPr lang="fr-FR"/>
        </a:p>
      </dgm:t>
    </dgm:pt>
    <dgm:pt modelId="{65B24DC2-1322-4A52-A598-F73665315589}">
      <dgm:prSet phldrT="[Texte]"/>
      <dgm:spPr/>
      <dgm:t>
        <a:bodyPr/>
        <a:lstStyle/>
        <a:p>
          <a:r>
            <a:rPr lang="fr-FR" dirty="0"/>
            <a:t>Nouvelles technologies</a:t>
          </a:r>
        </a:p>
      </dgm:t>
    </dgm:pt>
    <dgm:pt modelId="{AE1731CE-61AF-4482-A78B-FF433FF48F55}" type="parTrans" cxnId="{11C58733-A0CD-4215-9E7E-AAD47976BBC8}">
      <dgm:prSet/>
      <dgm:spPr/>
      <dgm:t>
        <a:bodyPr/>
        <a:lstStyle/>
        <a:p>
          <a:endParaRPr lang="fr-FR"/>
        </a:p>
      </dgm:t>
    </dgm:pt>
    <dgm:pt modelId="{ACF230D7-1844-4C27-86B4-11986C125558}" type="sibTrans" cxnId="{11C58733-A0CD-4215-9E7E-AAD47976BBC8}">
      <dgm:prSet/>
      <dgm:spPr/>
      <dgm:t>
        <a:bodyPr/>
        <a:lstStyle/>
        <a:p>
          <a:endParaRPr lang="fr-FR"/>
        </a:p>
      </dgm:t>
    </dgm:pt>
    <dgm:pt modelId="{67F37C33-D996-4A95-BCE7-745AA13553DD}">
      <dgm:prSet phldrT="[Texte]"/>
      <dgm:spPr/>
      <dgm:t>
        <a:bodyPr/>
        <a:lstStyle/>
        <a:p>
          <a:r>
            <a:rPr lang="fr-FR" dirty="0"/>
            <a:t>Environnement AS400</a:t>
          </a:r>
        </a:p>
      </dgm:t>
    </dgm:pt>
    <dgm:pt modelId="{4D890ADB-5805-455D-8B2B-AFFB36B24FE9}" type="parTrans" cxnId="{34DBE82F-0113-4851-8C87-4457ECCE6B58}">
      <dgm:prSet/>
      <dgm:spPr/>
      <dgm:t>
        <a:bodyPr/>
        <a:lstStyle/>
        <a:p>
          <a:endParaRPr lang="fr-FR"/>
        </a:p>
      </dgm:t>
    </dgm:pt>
    <dgm:pt modelId="{90FD7ACE-38D9-4B18-8DD5-D03DF73BF617}" type="sibTrans" cxnId="{34DBE82F-0113-4851-8C87-4457ECCE6B58}">
      <dgm:prSet/>
      <dgm:spPr/>
      <dgm:t>
        <a:bodyPr/>
        <a:lstStyle/>
        <a:p>
          <a:endParaRPr lang="fr-FR"/>
        </a:p>
      </dgm:t>
    </dgm:pt>
    <dgm:pt modelId="{0A293EC5-E0A3-4C79-A47F-E3BA379DF059}">
      <dgm:prSet phldrT="[Texte]"/>
      <dgm:spPr/>
      <dgm:t>
        <a:bodyPr/>
        <a:lstStyle/>
        <a:p>
          <a:r>
            <a:rPr lang="fr-FR" dirty="0"/>
            <a:t>Montée en compétences</a:t>
          </a:r>
        </a:p>
      </dgm:t>
    </dgm:pt>
    <dgm:pt modelId="{D94927B4-8E51-4118-BEFC-4B06A8D48CFA}" type="parTrans" cxnId="{81B81CC7-25B8-48DB-9CF8-3690D8B1C60F}">
      <dgm:prSet/>
      <dgm:spPr/>
      <dgm:t>
        <a:bodyPr/>
        <a:lstStyle/>
        <a:p>
          <a:endParaRPr lang="fr-FR"/>
        </a:p>
      </dgm:t>
    </dgm:pt>
    <dgm:pt modelId="{7E133FBA-064B-4B99-A1CC-19AFD42F1138}" type="sibTrans" cxnId="{81B81CC7-25B8-48DB-9CF8-3690D8B1C60F}">
      <dgm:prSet/>
      <dgm:spPr/>
      <dgm:t>
        <a:bodyPr/>
        <a:lstStyle/>
        <a:p>
          <a:endParaRPr lang="fr-FR"/>
        </a:p>
      </dgm:t>
    </dgm:pt>
    <dgm:pt modelId="{8343C7F1-7365-440E-9BEF-A02FCB7AF1A8}">
      <dgm:prSet phldrT="[Texte]"/>
      <dgm:spPr/>
      <dgm:t>
        <a:bodyPr/>
        <a:lstStyle/>
        <a:p>
          <a:r>
            <a:rPr lang="fr-FR" dirty="0"/>
            <a:t>Capacité d’écoute et d’analyse</a:t>
          </a:r>
        </a:p>
      </dgm:t>
    </dgm:pt>
    <dgm:pt modelId="{CFF8F8D0-5CB0-4699-9629-70D0972D0DCE}" type="parTrans" cxnId="{FEBA5E37-4EBD-4128-974B-27CE09747EC2}">
      <dgm:prSet/>
      <dgm:spPr/>
      <dgm:t>
        <a:bodyPr/>
        <a:lstStyle/>
        <a:p>
          <a:endParaRPr lang="fr-FR"/>
        </a:p>
      </dgm:t>
    </dgm:pt>
    <dgm:pt modelId="{373E091B-4FA3-4E27-83CF-ED5D2DFCB491}" type="sibTrans" cxnId="{FEBA5E37-4EBD-4128-974B-27CE09747EC2}">
      <dgm:prSet/>
      <dgm:spPr/>
      <dgm:t>
        <a:bodyPr/>
        <a:lstStyle/>
        <a:p>
          <a:endParaRPr lang="fr-FR"/>
        </a:p>
      </dgm:t>
    </dgm:pt>
    <dgm:pt modelId="{54A555FB-062D-42F5-8872-B6C365E30EF1}">
      <dgm:prSet phldrT="[Texte]"/>
      <dgm:spPr/>
      <dgm:t>
        <a:bodyPr/>
        <a:lstStyle/>
        <a:p>
          <a:r>
            <a:rPr lang="fr-FR" dirty="0"/>
            <a:t>Capacité d’adaptation</a:t>
          </a:r>
        </a:p>
      </dgm:t>
    </dgm:pt>
    <dgm:pt modelId="{B123D478-F79F-4A8B-BA66-89CCFE01319E}" type="parTrans" cxnId="{867DF43F-97F7-4393-BD6E-CE4ADFDBC800}">
      <dgm:prSet/>
      <dgm:spPr/>
      <dgm:t>
        <a:bodyPr/>
        <a:lstStyle/>
        <a:p>
          <a:endParaRPr lang="fr-FR"/>
        </a:p>
      </dgm:t>
    </dgm:pt>
    <dgm:pt modelId="{F53A5ADF-8138-44DE-BF49-F9E7540E5F62}" type="sibTrans" cxnId="{867DF43F-97F7-4393-BD6E-CE4ADFDBC800}">
      <dgm:prSet/>
      <dgm:spPr/>
      <dgm:t>
        <a:bodyPr/>
        <a:lstStyle/>
        <a:p>
          <a:endParaRPr lang="fr-FR"/>
        </a:p>
      </dgm:t>
    </dgm:pt>
    <dgm:pt modelId="{175CB7B5-C5ED-4F94-8CAF-1E648E88DE61}" type="pres">
      <dgm:prSet presAssocID="{9942107C-EE81-4AB7-BAE1-EACC34807EC0}" presName="cycle" presStyleCnt="0">
        <dgm:presLayoutVars>
          <dgm:dir/>
          <dgm:resizeHandles val="exact"/>
        </dgm:presLayoutVars>
      </dgm:prSet>
      <dgm:spPr/>
    </dgm:pt>
    <dgm:pt modelId="{860A5ABB-D3B9-4A38-9DA6-7E2837EE001E}" type="pres">
      <dgm:prSet presAssocID="{65B24DC2-1322-4A52-A598-F73665315589}" presName="node" presStyleLbl="node1" presStyleIdx="0" presStyleCnt="5">
        <dgm:presLayoutVars>
          <dgm:bulletEnabled val="1"/>
        </dgm:presLayoutVars>
      </dgm:prSet>
      <dgm:spPr/>
    </dgm:pt>
    <dgm:pt modelId="{70024570-B151-4320-9349-E58993C8EBA8}" type="pres">
      <dgm:prSet presAssocID="{65B24DC2-1322-4A52-A598-F73665315589}" presName="spNode" presStyleCnt="0"/>
      <dgm:spPr/>
    </dgm:pt>
    <dgm:pt modelId="{031B7688-B3D8-4FA5-BF0A-88955DC983FB}" type="pres">
      <dgm:prSet presAssocID="{ACF230D7-1844-4C27-86B4-11986C125558}" presName="sibTrans" presStyleLbl="sibTrans1D1" presStyleIdx="0" presStyleCnt="5"/>
      <dgm:spPr/>
    </dgm:pt>
    <dgm:pt modelId="{D9FB7650-AE75-40CD-BFA3-55BDA7F979C5}" type="pres">
      <dgm:prSet presAssocID="{67F37C33-D996-4A95-BCE7-745AA13553DD}" presName="node" presStyleLbl="node1" presStyleIdx="1" presStyleCnt="5">
        <dgm:presLayoutVars>
          <dgm:bulletEnabled val="1"/>
        </dgm:presLayoutVars>
      </dgm:prSet>
      <dgm:spPr/>
    </dgm:pt>
    <dgm:pt modelId="{576E726E-21E7-43BE-B2AF-08DD0BC882DE}" type="pres">
      <dgm:prSet presAssocID="{67F37C33-D996-4A95-BCE7-745AA13553DD}" presName="spNode" presStyleCnt="0"/>
      <dgm:spPr/>
    </dgm:pt>
    <dgm:pt modelId="{66C2CEB8-A482-44B9-AAD0-4547445B5062}" type="pres">
      <dgm:prSet presAssocID="{90FD7ACE-38D9-4B18-8DD5-D03DF73BF617}" presName="sibTrans" presStyleLbl="sibTrans1D1" presStyleIdx="1" presStyleCnt="5"/>
      <dgm:spPr/>
    </dgm:pt>
    <dgm:pt modelId="{9EA189B4-A03D-45E3-B8DE-96FFE1D59AF1}" type="pres">
      <dgm:prSet presAssocID="{0A293EC5-E0A3-4C79-A47F-E3BA379DF059}" presName="node" presStyleLbl="node1" presStyleIdx="2" presStyleCnt="5">
        <dgm:presLayoutVars>
          <dgm:bulletEnabled val="1"/>
        </dgm:presLayoutVars>
      </dgm:prSet>
      <dgm:spPr/>
    </dgm:pt>
    <dgm:pt modelId="{1838C4B4-F4E4-430F-8FA5-11048A1B44E6}" type="pres">
      <dgm:prSet presAssocID="{0A293EC5-E0A3-4C79-A47F-E3BA379DF059}" presName="spNode" presStyleCnt="0"/>
      <dgm:spPr/>
    </dgm:pt>
    <dgm:pt modelId="{B5398C47-2746-4F8D-A31E-47D05E0406AF}" type="pres">
      <dgm:prSet presAssocID="{7E133FBA-064B-4B99-A1CC-19AFD42F1138}" presName="sibTrans" presStyleLbl="sibTrans1D1" presStyleIdx="2" presStyleCnt="5"/>
      <dgm:spPr/>
    </dgm:pt>
    <dgm:pt modelId="{299D193C-77F8-4571-A8D9-6D73338AD5BF}" type="pres">
      <dgm:prSet presAssocID="{8343C7F1-7365-440E-9BEF-A02FCB7AF1A8}" presName="node" presStyleLbl="node1" presStyleIdx="3" presStyleCnt="5">
        <dgm:presLayoutVars>
          <dgm:bulletEnabled val="1"/>
        </dgm:presLayoutVars>
      </dgm:prSet>
      <dgm:spPr/>
    </dgm:pt>
    <dgm:pt modelId="{AD255CDF-005D-4577-B274-2706A3477965}" type="pres">
      <dgm:prSet presAssocID="{8343C7F1-7365-440E-9BEF-A02FCB7AF1A8}" presName="spNode" presStyleCnt="0"/>
      <dgm:spPr/>
    </dgm:pt>
    <dgm:pt modelId="{0611BED5-0986-4B30-A7F6-DF361EACBC48}" type="pres">
      <dgm:prSet presAssocID="{373E091B-4FA3-4E27-83CF-ED5D2DFCB491}" presName="sibTrans" presStyleLbl="sibTrans1D1" presStyleIdx="3" presStyleCnt="5"/>
      <dgm:spPr/>
    </dgm:pt>
    <dgm:pt modelId="{7826D2C4-00E4-4317-B9DE-7DAD4F017713}" type="pres">
      <dgm:prSet presAssocID="{54A555FB-062D-42F5-8872-B6C365E30EF1}" presName="node" presStyleLbl="node1" presStyleIdx="4" presStyleCnt="5">
        <dgm:presLayoutVars>
          <dgm:bulletEnabled val="1"/>
        </dgm:presLayoutVars>
      </dgm:prSet>
      <dgm:spPr/>
    </dgm:pt>
    <dgm:pt modelId="{6D1C20D9-4930-413E-8F7C-D754026F999A}" type="pres">
      <dgm:prSet presAssocID="{54A555FB-062D-42F5-8872-B6C365E30EF1}" presName="spNode" presStyleCnt="0"/>
      <dgm:spPr/>
    </dgm:pt>
    <dgm:pt modelId="{76F2E72F-71D1-482C-8F88-FDA96FABAAD2}" type="pres">
      <dgm:prSet presAssocID="{F53A5ADF-8138-44DE-BF49-F9E7540E5F62}" presName="sibTrans" presStyleLbl="sibTrans1D1" presStyleIdx="4" presStyleCnt="5"/>
      <dgm:spPr/>
    </dgm:pt>
  </dgm:ptLst>
  <dgm:cxnLst>
    <dgm:cxn modelId="{F3513302-AB23-43A6-9881-EA4CD8185ED9}" type="presOf" srcId="{54A555FB-062D-42F5-8872-B6C365E30EF1}" destId="{7826D2C4-00E4-4317-B9DE-7DAD4F017713}" srcOrd="0" destOrd="0" presId="urn:microsoft.com/office/officeart/2005/8/layout/cycle6"/>
    <dgm:cxn modelId="{34DBE82F-0113-4851-8C87-4457ECCE6B58}" srcId="{9942107C-EE81-4AB7-BAE1-EACC34807EC0}" destId="{67F37C33-D996-4A95-BCE7-745AA13553DD}" srcOrd="1" destOrd="0" parTransId="{4D890ADB-5805-455D-8B2B-AFFB36B24FE9}" sibTransId="{90FD7ACE-38D9-4B18-8DD5-D03DF73BF617}"/>
    <dgm:cxn modelId="{1A9FAC30-8459-4FA7-B8CB-F00130D9FD7B}" type="presOf" srcId="{0A293EC5-E0A3-4C79-A47F-E3BA379DF059}" destId="{9EA189B4-A03D-45E3-B8DE-96FFE1D59AF1}" srcOrd="0" destOrd="0" presId="urn:microsoft.com/office/officeart/2005/8/layout/cycle6"/>
    <dgm:cxn modelId="{DACDD531-4C88-42AA-BC92-9C168AEE472D}" type="presOf" srcId="{F53A5ADF-8138-44DE-BF49-F9E7540E5F62}" destId="{76F2E72F-71D1-482C-8F88-FDA96FABAAD2}" srcOrd="0" destOrd="0" presId="urn:microsoft.com/office/officeart/2005/8/layout/cycle6"/>
    <dgm:cxn modelId="{11C58733-A0CD-4215-9E7E-AAD47976BBC8}" srcId="{9942107C-EE81-4AB7-BAE1-EACC34807EC0}" destId="{65B24DC2-1322-4A52-A598-F73665315589}" srcOrd="0" destOrd="0" parTransId="{AE1731CE-61AF-4482-A78B-FF433FF48F55}" sibTransId="{ACF230D7-1844-4C27-86B4-11986C125558}"/>
    <dgm:cxn modelId="{FEBA5E37-4EBD-4128-974B-27CE09747EC2}" srcId="{9942107C-EE81-4AB7-BAE1-EACC34807EC0}" destId="{8343C7F1-7365-440E-9BEF-A02FCB7AF1A8}" srcOrd="3" destOrd="0" parTransId="{CFF8F8D0-5CB0-4699-9629-70D0972D0DCE}" sibTransId="{373E091B-4FA3-4E27-83CF-ED5D2DFCB491}"/>
    <dgm:cxn modelId="{FA92A63B-AA0E-43A0-B734-B14EDEDFF3EE}" type="presOf" srcId="{8343C7F1-7365-440E-9BEF-A02FCB7AF1A8}" destId="{299D193C-77F8-4571-A8D9-6D73338AD5BF}" srcOrd="0" destOrd="0" presId="urn:microsoft.com/office/officeart/2005/8/layout/cycle6"/>
    <dgm:cxn modelId="{867DF43F-97F7-4393-BD6E-CE4ADFDBC800}" srcId="{9942107C-EE81-4AB7-BAE1-EACC34807EC0}" destId="{54A555FB-062D-42F5-8872-B6C365E30EF1}" srcOrd="4" destOrd="0" parTransId="{B123D478-F79F-4A8B-BA66-89CCFE01319E}" sibTransId="{F53A5ADF-8138-44DE-BF49-F9E7540E5F62}"/>
    <dgm:cxn modelId="{957E48A3-CFE7-4153-9B36-E7E4F10C74FD}" type="presOf" srcId="{9942107C-EE81-4AB7-BAE1-EACC34807EC0}" destId="{175CB7B5-C5ED-4F94-8CAF-1E648E88DE61}" srcOrd="0" destOrd="0" presId="urn:microsoft.com/office/officeart/2005/8/layout/cycle6"/>
    <dgm:cxn modelId="{30F435A9-047C-4EEC-A086-647CCEF885CA}" type="presOf" srcId="{90FD7ACE-38D9-4B18-8DD5-D03DF73BF617}" destId="{66C2CEB8-A482-44B9-AAD0-4547445B5062}" srcOrd="0" destOrd="0" presId="urn:microsoft.com/office/officeart/2005/8/layout/cycle6"/>
    <dgm:cxn modelId="{1EFA5DB3-6305-456C-AB76-646ADB87700D}" type="presOf" srcId="{7E133FBA-064B-4B99-A1CC-19AFD42F1138}" destId="{B5398C47-2746-4F8D-A31E-47D05E0406AF}" srcOrd="0" destOrd="0" presId="urn:microsoft.com/office/officeart/2005/8/layout/cycle6"/>
    <dgm:cxn modelId="{805701BD-824F-4A23-8491-7D9BFA14BD1B}" type="presOf" srcId="{67F37C33-D996-4A95-BCE7-745AA13553DD}" destId="{D9FB7650-AE75-40CD-BFA3-55BDA7F979C5}" srcOrd="0" destOrd="0" presId="urn:microsoft.com/office/officeart/2005/8/layout/cycle6"/>
    <dgm:cxn modelId="{81B81CC7-25B8-48DB-9CF8-3690D8B1C60F}" srcId="{9942107C-EE81-4AB7-BAE1-EACC34807EC0}" destId="{0A293EC5-E0A3-4C79-A47F-E3BA379DF059}" srcOrd="2" destOrd="0" parTransId="{D94927B4-8E51-4118-BEFC-4B06A8D48CFA}" sibTransId="{7E133FBA-064B-4B99-A1CC-19AFD42F1138}"/>
    <dgm:cxn modelId="{3FD5CFC8-5ED7-41A9-A190-D0ABD7777007}" type="presOf" srcId="{ACF230D7-1844-4C27-86B4-11986C125558}" destId="{031B7688-B3D8-4FA5-BF0A-88955DC983FB}" srcOrd="0" destOrd="0" presId="urn:microsoft.com/office/officeart/2005/8/layout/cycle6"/>
    <dgm:cxn modelId="{431C44EB-C141-4BC7-AC1F-37B5D1BD3988}" type="presOf" srcId="{65B24DC2-1322-4A52-A598-F73665315589}" destId="{860A5ABB-D3B9-4A38-9DA6-7E2837EE001E}" srcOrd="0" destOrd="0" presId="urn:microsoft.com/office/officeart/2005/8/layout/cycle6"/>
    <dgm:cxn modelId="{F037E5FD-3D23-44BB-8CDE-74ECCD57E04C}" type="presOf" srcId="{373E091B-4FA3-4E27-83CF-ED5D2DFCB491}" destId="{0611BED5-0986-4B30-A7F6-DF361EACBC48}" srcOrd="0" destOrd="0" presId="urn:microsoft.com/office/officeart/2005/8/layout/cycle6"/>
    <dgm:cxn modelId="{685654EE-D13B-4C2A-81C4-B0C8322D32C7}" type="presParOf" srcId="{175CB7B5-C5ED-4F94-8CAF-1E648E88DE61}" destId="{860A5ABB-D3B9-4A38-9DA6-7E2837EE001E}" srcOrd="0" destOrd="0" presId="urn:microsoft.com/office/officeart/2005/8/layout/cycle6"/>
    <dgm:cxn modelId="{BCFABAEE-7C69-4CF6-85D2-0BC32902C4DB}" type="presParOf" srcId="{175CB7B5-C5ED-4F94-8CAF-1E648E88DE61}" destId="{70024570-B151-4320-9349-E58993C8EBA8}" srcOrd="1" destOrd="0" presId="urn:microsoft.com/office/officeart/2005/8/layout/cycle6"/>
    <dgm:cxn modelId="{2AE20C8F-2F2D-46EA-98D5-1B920C804942}" type="presParOf" srcId="{175CB7B5-C5ED-4F94-8CAF-1E648E88DE61}" destId="{031B7688-B3D8-4FA5-BF0A-88955DC983FB}" srcOrd="2" destOrd="0" presId="urn:microsoft.com/office/officeart/2005/8/layout/cycle6"/>
    <dgm:cxn modelId="{350DD693-4F07-4CB7-9639-CFAC338A53EC}" type="presParOf" srcId="{175CB7B5-C5ED-4F94-8CAF-1E648E88DE61}" destId="{D9FB7650-AE75-40CD-BFA3-55BDA7F979C5}" srcOrd="3" destOrd="0" presId="urn:microsoft.com/office/officeart/2005/8/layout/cycle6"/>
    <dgm:cxn modelId="{0CAB6914-1941-4B9C-8840-F0E056D1CC6A}" type="presParOf" srcId="{175CB7B5-C5ED-4F94-8CAF-1E648E88DE61}" destId="{576E726E-21E7-43BE-B2AF-08DD0BC882DE}" srcOrd="4" destOrd="0" presId="urn:microsoft.com/office/officeart/2005/8/layout/cycle6"/>
    <dgm:cxn modelId="{E941AB8A-1341-4088-A5BA-AB363B55E66F}" type="presParOf" srcId="{175CB7B5-C5ED-4F94-8CAF-1E648E88DE61}" destId="{66C2CEB8-A482-44B9-AAD0-4547445B5062}" srcOrd="5" destOrd="0" presId="urn:microsoft.com/office/officeart/2005/8/layout/cycle6"/>
    <dgm:cxn modelId="{6D779BB0-7C98-4E40-BCD7-150B26C0BA7A}" type="presParOf" srcId="{175CB7B5-C5ED-4F94-8CAF-1E648E88DE61}" destId="{9EA189B4-A03D-45E3-B8DE-96FFE1D59AF1}" srcOrd="6" destOrd="0" presId="urn:microsoft.com/office/officeart/2005/8/layout/cycle6"/>
    <dgm:cxn modelId="{1F18239D-23BF-4CED-A8AF-ACF166C16240}" type="presParOf" srcId="{175CB7B5-C5ED-4F94-8CAF-1E648E88DE61}" destId="{1838C4B4-F4E4-430F-8FA5-11048A1B44E6}" srcOrd="7" destOrd="0" presId="urn:microsoft.com/office/officeart/2005/8/layout/cycle6"/>
    <dgm:cxn modelId="{77E8DADA-699A-4C41-B4BB-3865D4412CFB}" type="presParOf" srcId="{175CB7B5-C5ED-4F94-8CAF-1E648E88DE61}" destId="{B5398C47-2746-4F8D-A31E-47D05E0406AF}" srcOrd="8" destOrd="0" presId="urn:microsoft.com/office/officeart/2005/8/layout/cycle6"/>
    <dgm:cxn modelId="{740F0371-41FD-4E28-A563-70CE140D7900}" type="presParOf" srcId="{175CB7B5-C5ED-4F94-8CAF-1E648E88DE61}" destId="{299D193C-77F8-4571-A8D9-6D73338AD5BF}" srcOrd="9" destOrd="0" presId="urn:microsoft.com/office/officeart/2005/8/layout/cycle6"/>
    <dgm:cxn modelId="{31285799-7F31-49E3-902B-F803C0166AC4}" type="presParOf" srcId="{175CB7B5-C5ED-4F94-8CAF-1E648E88DE61}" destId="{AD255CDF-005D-4577-B274-2706A3477965}" srcOrd="10" destOrd="0" presId="urn:microsoft.com/office/officeart/2005/8/layout/cycle6"/>
    <dgm:cxn modelId="{8F562FA5-4A42-4E00-8573-BBC21A90572D}" type="presParOf" srcId="{175CB7B5-C5ED-4F94-8CAF-1E648E88DE61}" destId="{0611BED5-0986-4B30-A7F6-DF361EACBC48}" srcOrd="11" destOrd="0" presId="urn:microsoft.com/office/officeart/2005/8/layout/cycle6"/>
    <dgm:cxn modelId="{EB31CE49-619F-4B4F-8D79-51D4D6AA7CCE}" type="presParOf" srcId="{175CB7B5-C5ED-4F94-8CAF-1E648E88DE61}" destId="{7826D2C4-00E4-4317-B9DE-7DAD4F017713}" srcOrd="12" destOrd="0" presId="urn:microsoft.com/office/officeart/2005/8/layout/cycle6"/>
    <dgm:cxn modelId="{A4B68856-234F-4DE9-ABE8-3106B22580A6}" type="presParOf" srcId="{175CB7B5-C5ED-4F94-8CAF-1E648E88DE61}" destId="{6D1C20D9-4930-413E-8F7C-D754026F999A}" srcOrd="13" destOrd="0" presId="urn:microsoft.com/office/officeart/2005/8/layout/cycle6"/>
    <dgm:cxn modelId="{BA219A8B-BF20-4E02-B603-D06CE12BA2EF}" type="presParOf" srcId="{175CB7B5-C5ED-4F94-8CAF-1E648E88DE61}" destId="{76F2E72F-71D1-482C-8F88-FDA96FABAAD2}"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BDEBD8-DA37-40CA-9430-829697035282}"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fr-FR"/>
        </a:p>
      </dgm:t>
    </dgm:pt>
    <dgm:pt modelId="{EBABCD8F-ED0E-49F1-9AD9-A59008B17001}">
      <dgm:prSet phldrT="[Texte]" custT="1"/>
      <dgm:spPr>
        <a:solidFill>
          <a:srgbClr val="87888A"/>
        </a:solidFill>
      </dgm:spPr>
      <dgm:t>
        <a:bodyPr/>
        <a:lstStyle/>
        <a:p>
          <a:endParaRPr lang="fr-FR" sz="2800" kern="1200" dirty="0">
            <a:solidFill>
              <a:schemeClr val="bg1"/>
            </a:solidFill>
            <a:latin typeface="Calibri" panose="020F0502020204030204"/>
            <a:ea typeface="+mn-ea"/>
            <a:cs typeface="+mn-cs"/>
          </a:endParaRPr>
        </a:p>
      </dgm:t>
    </dgm:pt>
    <dgm:pt modelId="{FA1EEA0E-C7CA-424D-8B99-90F73764AF53}" type="parTrans" cxnId="{29A46E69-7721-4C76-9514-EE375211D674}">
      <dgm:prSet/>
      <dgm:spPr/>
      <dgm:t>
        <a:bodyPr/>
        <a:lstStyle/>
        <a:p>
          <a:endParaRPr lang="fr-FR"/>
        </a:p>
      </dgm:t>
    </dgm:pt>
    <dgm:pt modelId="{AECA517C-B9D8-4F27-9435-46E5F2155A4B}" type="sibTrans" cxnId="{29A46E69-7721-4C76-9514-EE375211D674}">
      <dgm:prSet/>
      <dgm:spPr/>
      <dgm:t>
        <a:bodyPr/>
        <a:lstStyle/>
        <a:p>
          <a:endParaRPr lang="fr-FR"/>
        </a:p>
      </dgm:t>
    </dgm:pt>
    <dgm:pt modelId="{9639795F-B6DC-4422-B69B-A87CEC2F8CE5}">
      <dgm:prSet phldrT="[Texte]" custT="1"/>
      <dgm:spPr>
        <a:solidFill>
          <a:srgbClr val="87888A"/>
        </a:solidFill>
      </dgm:spPr>
      <dgm:t>
        <a:bodyPr/>
        <a:lstStyle/>
        <a:p>
          <a:endParaRPr lang="fr-FR" sz="2800" kern="1200" dirty="0">
            <a:solidFill>
              <a:prstClr val="white"/>
            </a:solidFill>
            <a:latin typeface="Calibri" panose="020F0502020204030204"/>
            <a:ea typeface="+mn-ea"/>
            <a:cs typeface="+mn-cs"/>
          </a:endParaRPr>
        </a:p>
      </dgm:t>
    </dgm:pt>
    <dgm:pt modelId="{ADA7B159-1714-4397-A8F2-E4DE15D0D3E3}" type="parTrans" cxnId="{3F6B4383-96B1-4561-9AB5-E9935CC69E82}">
      <dgm:prSet/>
      <dgm:spPr/>
      <dgm:t>
        <a:bodyPr/>
        <a:lstStyle/>
        <a:p>
          <a:endParaRPr lang="fr-FR"/>
        </a:p>
      </dgm:t>
    </dgm:pt>
    <dgm:pt modelId="{8F6EA9C8-A949-4E4D-B4C3-44C623B6112F}" type="sibTrans" cxnId="{3F6B4383-96B1-4561-9AB5-E9935CC69E82}">
      <dgm:prSet/>
      <dgm:spPr/>
      <dgm:t>
        <a:bodyPr/>
        <a:lstStyle/>
        <a:p>
          <a:endParaRPr lang="fr-FR"/>
        </a:p>
      </dgm:t>
    </dgm:pt>
    <dgm:pt modelId="{2CBBD0E1-C9DC-4F8A-A5F5-B9AFB388E9AC}">
      <dgm:prSet phldrT="[Texte]" custT="1"/>
      <dgm:spPr>
        <a:solidFill>
          <a:srgbClr val="87888A"/>
        </a:solidFill>
      </dgm:spPr>
      <dgm:t>
        <a:bodyPr/>
        <a:lstStyle/>
        <a:p>
          <a:endParaRPr lang="fr-FR" sz="2800" kern="1200" dirty="0">
            <a:solidFill>
              <a:prstClr val="white"/>
            </a:solidFill>
            <a:latin typeface="Calibri" panose="020F0502020204030204"/>
            <a:ea typeface="+mn-ea"/>
            <a:cs typeface="+mn-cs"/>
          </a:endParaRPr>
        </a:p>
      </dgm:t>
    </dgm:pt>
    <dgm:pt modelId="{805BD369-B1AC-4603-92CC-DA7A2658E58D}" type="parTrans" cxnId="{31EDF854-5A2C-490D-AD2E-1CA0417CBBE1}">
      <dgm:prSet/>
      <dgm:spPr/>
      <dgm:t>
        <a:bodyPr/>
        <a:lstStyle/>
        <a:p>
          <a:endParaRPr lang="fr-FR"/>
        </a:p>
      </dgm:t>
    </dgm:pt>
    <dgm:pt modelId="{9BABDA9F-44AC-4317-95FA-FCCE90F4C0A8}" type="sibTrans" cxnId="{31EDF854-5A2C-490D-AD2E-1CA0417CBBE1}">
      <dgm:prSet/>
      <dgm:spPr/>
      <dgm:t>
        <a:bodyPr/>
        <a:lstStyle/>
        <a:p>
          <a:endParaRPr lang="fr-FR"/>
        </a:p>
      </dgm:t>
    </dgm:pt>
    <dgm:pt modelId="{918ED692-4558-43A6-B826-5A7614410F81}" type="pres">
      <dgm:prSet presAssocID="{7FBDEBD8-DA37-40CA-9430-829697035282}" presName="Name0" presStyleCnt="0">
        <dgm:presLayoutVars>
          <dgm:chMax val="7"/>
          <dgm:chPref val="7"/>
          <dgm:dir/>
        </dgm:presLayoutVars>
      </dgm:prSet>
      <dgm:spPr/>
    </dgm:pt>
    <dgm:pt modelId="{1893F1DA-89D6-4B9B-A85E-E96CDFA85C68}" type="pres">
      <dgm:prSet presAssocID="{7FBDEBD8-DA37-40CA-9430-829697035282}" presName="Name1" presStyleCnt="0"/>
      <dgm:spPr/>
    </dgm:pt>
    <dgm:pt modelId="{1C6DD42C-B57C-4D8F-8E75-AECF70D9D1FB}" type="pres">
      <dgm:prSet presAssocID="{7FBDEBD8-DA37-40CA-9430-829697035282}" presName="cycle" presStyleCnt="0"/>
      <dgm:spPr/>
    </dgm:pt>
    <dgm:pt modelId="{1246540D-3433-4EA0-B0E2-90BD3227D7CC}" type="pres">
      <dgm:prSet presAssocID="{7FBDEBD8-DA37-40CA-9430-829697035282}" presName="srcNode" presStyleLbl="node1" presStyleIdx="0" presStyleCnt="3"/>
      <dgm:spPr/>
    </dgm:pt>
    <dgm:pt modelId="{EF77A4B0-45BD-4ABE-A195-55E06241095F}" type="pres">
      <dgm:prSet presAssocID="{7FBDEBD8-DA37-40CA-9430-829697035282}" presName="conn" presStyleLbl="parChTrans1D2" presStyleIdx="0" presStyleCnt="1"/>
      <dgm:spPr/>
    </dgm:pt>
    <dgm:pt modelId="{3C7F0DE8-63B0-49FB-A72B-4CF9F7823D99}" type="pres">
      <dgm:prSet presAssocID="{7FBDEBD8-DA37-40CA-9430-829697035282}" presName="extraNode" presStyleLbl="node1" presStyleIdx="0" presStyleCnt="3"/>
      <dgm:spPr/>
    </dgm:pt>
    <dgm:pt modelId="{19E076B1-AB34-4391-A0BF-D4087975E933}" type="pres">
      <dgm:prSet presAssocID="{7FBDEBD8-DA37-40CA-9430-829697035282}" presName="dstNode" presStyleLbl="node1" presStyleIdx="0" presStyleCnt="3"/>
      <dgm:spPr/>
    </dgm:pt>
    <dgm:pt modelId="{19B4065D-0F77-4A79-992B-3D85FFFF491D}" type="pres">
      <dgm:prSet presAssocID="{EBABCD8F-ED0E-49F1-9AD9-A59008B17001}" presName="text_1" presStyleLbl="node1" presStyleIdx="0" presStyleCnt="3">
        <dgm:presLayoutVars>
          <dgm:bulletEnabled val="1"/>
        </dgm:presLayoutVars>
      </dgm:prSet>
      <dgm:spPr/>
    </dgm:pt>
    <dgm:pt modelId="{5AAEFEAC-6C91-4D76-8B0F-7E43BDFF51EA}" type="pres">
      <dgm:prSet presAssocID="{EBABCD8F-ED0E-49F1-9AD9-A59008B17001}" presName="accent_1" presStyleCnt="0"/>
      <dgm:spPr/>
    </dgm:pt>
    <dgm:pt modelId="{71D8B321-CA4D-4A44-BE52-CB5FD6453065}" type="pres">
      <dgm:prSet presAssocID="{EBABCD8F-ED0E-49F1-9AD9-A59008B17001}" presName="accentRepeatNode" presStyleLbl="solidFgAcc1" presStyleIdx="0" presStyleCnt="3"/>
      <dgm:spPr>
        <a:blipFill rotWithShape="0">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38100">
          <a:solidFill>
            <a:srgbClr val="FFE500"/>
          </a:solidFill>
        </a:ln>
      </dgm:spPr>
    </dgm:pt>
    <dgm:pt modelId="{B5F43B8E-4C1C-4B5B-BE44-CD791D8D2D24}" type="pres">
      <dgm:prSet presAssocID="{2CBBD0E1-C9DC-4F8A-A5F5-B9AFB388E9AC}" presName="text_2" presStyleLbl="node1" presStyleIdx="1" presStyleCnt="3">
        <dgm:presLayoutVars>
          <dgm:bulletEnabled val="1"/>
        </dgm:presLayoutVars>
      </dgm:prSet>
      <dgm:spPr/>
    </dgm:pt>
    <dgm:pt modelId="{4B51CDD2-D11D-47C9-B9DC-43D491E7E1E1}" type="pres">
      <dgm:prSet presAssocID="{2CBBD0E1-C9DC-4F8A-A5F5-B9AFB388E9AC}" presName="accent_2" presStyleCnt="0"/>
      <dgm:spPr/>
    </dgm:pt>
    <dgm:pt modelId="{4DC2EFB2-0A16-47CE-B90D-E2C62D4701DD}" type="pres">
      <dgm:prSet presAssocID="{2CBBD0E1-C9DC-4F8A-A5F5-B9AFB388E9AC}" presName="accentRepeatNode" presStyleLbl="solidFgAcc1" presStyleIdx="1" presStyleCnt="3"/>
      <dgm:spPr>
        <a:blipFill rotWithShape="0">
          <a:blip xmlns:r="http://schemas.openxmlformats.org/officeDocument/2006/relationships" r:embed="rId2"/>
          <a:srcRect/>
          <a:stretch>
            <a:fillRect t="-8000" b="-8000"/>
          </a:stretch>
        </a:blipFill>
        <a:ln w="38100">
          <a:solidFill>
            <a:srgbClr val="FFE500"/>
          </a:solidFill>
        </a:ln>
      </dgm:spPr>
    </dgm:pt>
    <dgm:pt modelId="{7F1DCA58-D9BB-44D5-8532-B561D7891C21}" type="pres">
      <dgm:prSet presAssocID="{9639795F-B6DC-4422-B69B-A87CEC2F8CE5}" presName="text_3" presStyleLbl="node1" presStyleIdx="2" presStyleCnt="3">
        <dgm:presLayoutVars>
          <dgm:bulletEnabled val="1"/>
        </dgm:presLayoutVars>
      </dgm:prSet>
      <dgm:spPr/>
    </dgm:pt>
    <dgm:pt modelId="{B97B16A4-2E54-4AE1-A749-E80AED7646EA}" type="pres">
      <dgm:prSet presAssocID="{9639795F-B6DC-4422-B69B-A87CEC2F8CE5}" presName="accent_3" presStyleCnt="0"/>
      <dgm:spPr/>
    </dgm:pt>
    <dgm:pt modelId="{44E23353-1566-4EFD-8FB1-CAB4DB4E83B5}" type="pres">
      <dgm:prSet presAssocID="{9639795F-B6DC-4422-B69B-A87CEC2F8CE5}" presName="accentRepeatNode" presStyleLbl="solidFgAcc1" presStyleIdx="2" presStyleCnt="3"/>
      <dgm:spPr>
        <a:blipFill rotWithShape="0">
          <a:blip xmlns:r="http://schemas.openxmlformats.org/officeDocument/2006/relationships" r:embed="rId3"/>
          <a:srcRect/>
          <a:stretch>
            <a:fillRect t="-4000" b="-4000"/>
          </a:stretch>
        </a:blipFill>
        <a:ln w="38100">
          <a:solidFill>
            <a:srgbClr val="FFE500"/>
          </a:solidFill>
        </a:ln>
      </dgm:spPr>
    </dgm:pt>
  </dgm:ptLst>
  <dgm:cxnLst>
    <dgm:cxn modelId="{ADDE5A25-4DA6-44AA-A68C-1E1DA6811991}" type="presOf" srcId="{EBABCD8F-ED0E-49F1-9AD9-A59008B17001}" destId="{19B4065D-0F77-4A79-992B-3D85FFFF491D}" srcOrd="0" destOrd="0" presId="urn:microsoft.com/office/officeart/2008/layout/VerticalCurvedList"/>
    <dgm:cxn modelId="{C6105527-2BFB-429D-9A30-169AE066328F}" type="presOf" srcId="{7FBDEBD8-DA37-40CA-9430-829697035282}" destId="{918ED692-4558-43A6-B826-5A7614410F81}" srcOrd="0" destOrd="0" presId="urn:microsoft.com/office/officeart/2008/layout/VerticalCurvedList"/>
    <dgm:cxn modelId="{60EF0C2B-FB9B-428C-8C8B-971E60096D6A}" type="presOf" srcId="{2CBBD0E1-C9DC-4F8A-A5F5-B9AFB388E9AC}" destId="{B5F43B8E-4C1C-4B5B-BE44-CD791D8D2D24}" srcOrd="0" destOrd="0" presId="urn:microsoft.com/office/officeart/2008/layout/VerticalCurvedList"/>
    <dgm:cxn modelId="{ECC01A34-0C55-44CC-82CB-11B532044D58}" type="presOf" srcId="{AECA517C-B9D8-4F27-9435-46E5F2155A4B}" destId="{EF77A4B0-45BD-4ABE-A195-55E06241095F}" srcOrd="0" destOrd="0" presId="urn:microsoft.com/office/officeart/2008/layout/VerticalCurvedList"/>
    <dgm:cxn modelId="{E529E846-E6F6-46A0-ACD1-A67AC4A6AE34}" type="presOf" srcId="{9639795F-B6DC-4422-B69B-A87CEC2F8CE5}" destId="{7F1DCA58-D9BB-44D5-8532-B561D7891C21}" srcOrd="0" destOrd="0" presId="urn:microsoft.com/office/officeart/2008/layout/VerticalCurvedList"/>
    <dgm:cxn modelId="{29A46E69-7721-4C76-9514-EE375211D674}" srcId="{7FBDEBD8-DA37-40CA-9430-829697035282}" destId="{EBABCD8F-ED0E-49F1-9AD9-A59008B17001}" srcOrd="0" destOrd="0" parTransId="{FA1EEA0E-C7CA-424D-8B99-90F73764AF53}" sibTransId="{AECA517C-B9D8-4F27-9435-46E5F2155A4B}"/>
    <dgm:cxn modelId="{31EDF854-5A2C-490D-AD2E-1CA0417CBBE1}" srcId="{7FBDEBD8-DA37-40CA-9430-829697035282}" destId="{2CBBD0E1-C9DC-4F8A-A5F5-B9AFB388E9AC}" srcOrd="1" destOrd="0" parTransId="{805BD369-B1AC-4603-92CC-DA7A2658E58D}" sibTransId="{9BABDA9F-44AC-4317-95FA-FCCE90F4C0A8}"/>
    <dgm:cxn modelId="{3F6B4383-96B1-4561-9AB5-E9935CC69E82}" srcId="{7FBDEBD8-DA37-40CA-9430-829697035282}" destId="{9639795F-B6DC-4422-B69B-A87CEC2F8CE5}" srcOrd="2" destOrd="0" parTransId="{ADA7B159-1714-4397-A8F2-E4DE15D0D3E3}" sibTransId="{8F6EA9C8-A949-4E4D-B4C3-44C623B6112F}"/>
    <dgm:cxn modelId="{3B1BD17A-B90B-4510-B452-3A7CEC054B9F}" type="presParOf" srcId="{918ED692-4558-43A6-B826-5A7614410F81}" destId="{1893F1DA-89D6-4B9B-A85E-E96CDFA85C68}" srcOrd="0" destOrd="0" presId="urn:microsoft.com/office/officeart/2008/layout/VerticalCurvedList"/>
    <dgm:cxn modelId="{4F066B92-6226-4768-99D6-F5B2AE623CD2}" type="presParOf" srcId="{1893F1DA-89D6-4B9B-A85E-E96CDFA85C68}" destId="{1C6DD42C-B57C-4D8F-8E75-AECF70D9D1FB}" srcOrd="0" destOrd="0" presId="urn:microsoft.com/office/officeart/2008/layout/VerticalCurvedList"/>
    <dgm:cxn modelId="{EF32C391-6620-4D9C-B54E-A296A1F1B60F}" type="presParOf" srcId="{1C6DD42C-B57C-4D8F-8E75-AECF70D9D1FB}" destId="{1246540D-3433-4EA0-B0E2-90BD3227D7CC}" srcOrd="0" destOrd="0" presId="urn:microsoft.com/office/officeart/2008/layout/VerticalCurvedList"/>
    <dgm:cxn modelId="{1E1CA2E4-1B10-40B0-AD0E-21156488CE5E}" type="presParOf" srcId="{1C6DD42C-B57C-4D8F-8E75-AECF70D9D1FB}" destId="{EF77A4B0-45BD-4ABE-A195-55E06241095F}" srcOrd="1" destOrd="0" presId="urn:microsoft.com/office/officeart/2008/layout/VerticalCurvedList"/>
    <dgm:cxn modelId="{28DF8B71-4D28-4931-A43B-63EAD79A2543}" type="presParOf" srcId="{1C6DD42C-B57C-4D8F-8E75-AECF70D9D1FB}" destId="{3C7F0DE8-63B0-49FB-A72B-4CF9F7823D99}" srcOrd="2" destOrd="0" presId="urn:microsoft.com/office/officeart/2008/layout/VerticalCurvedList"/>
    <dgm:cxn modelId="{43270B33-70CB-4020-8E6D-0EDAD9FE2172}" type="presParOf" srcId="{1C6DD42C-B57C-4D8F-8E75-AECF70D9D1FB}" destId="{19E076B1-AB34-4391-A0BF-D4087975E933}" srcOrd="3" destOrd="0" presId="urn:microsoft.com/office/officeart/2008/layout/VerticalCurvedList"/>
    <dgm:cxn modelId="{53AE57B3-2751-40FD-928A-6D3BD3DDCC71}" type="presParOf" srcId="{1893F1DA-89D6-4B9B-A85E-E96CDFA85C68}" destId="{19B4065D-0F77-4A79-992B-3D85FFFF491D}" srcOrd="1" destOrd="0" presId="urn:microsoft.com/office/officeart/2008/layout/VerticalCurvedList"/>
    <dgm:cxn modelId="{A784F56E-46CC-4422-897E-4B2752C8F30D}" type="presParOf" srcId="{1893F1DA-89D6-4B9B-A85E-E96CDFA85C68}" destId="{5AAEFEAC-6C91-4D76-8B0F-7E43BDFF51EA}" srcOrd="2" destOrd="0" presId="urn:microsoft.com/office/officeart/2008/layout/VerticalCurvedList"/>
    <dgm:cxn modelId="{2F7660DE-D28C-4E18-894D-8DACA3677625}" type="presParOf" srcId="{5AAEFEAC-6C91-4D76-8B0F-7E43BDFF51EA}" destId="{71D8B321-CA4D-4A44-BE52-CB5FD6453065}" srcOrd="0" destOrd="0" presId="urn:microsoft.com/office/officeart/2008/layout/VerticalCurvedList"/>
    <dgm:cxn modelId="{77AB9925-B811-49A1-8940-46E20F08FBE8}" type="presParOf" srcId="{1893F1DA-89D6-4B9B-A85E-E96CDFA85C68}" destId="{B5F43B8E-4C1C-4B5B-BE44-CD791D8D2D24}" srcOrd="3" destOrd="0" presId="urn:microsoft.com/office/officeart/2008/layout/VerticalCurvedList"/>
    <dgm:cxn modelId="{89219F74-99EA-40CD-85FE-E8E81500CA65}" type="presParOf" srcId="{1893F1DA-89D6-4B9B-A85E-E96CDFA85C68}" destId="{4B51CDD2-D11D-47C9-B9DC-43D491E7E1E1}" srcOrd="4" destOrd="0" presId="urn:microsoft.com/office/officeart/2008/layout/VerticalCurvedList"/>
    <dgm:cxn modelId="{A7628736-1F7E-4B42-838F-03923D047528}" type="presParOf" srcId="{4B51CDD2-D11D-47C9-B9DC-43D491E7E1E1}" destId="{4DC2EFB2-0A16-47CE-B90D-E2C62D4701DD}" srcOrd="0" destOrd="0" presId="urn:microsoft.com/office/officeart/2008/layout/VerticalCurvedList"/>
    <dgm:cxn modelId="{CC4C4535-DECF-432A-9F98-6196B8CF7243}" type="presParOf" srcId="{1893F1DA-89D6-4B9B-A85E-E96CDFA85C68}" destId="{7F1DCA58-D9BB-44D5-8532-B561D7891C21}" srcOrd="5" destOrd="0" presId="urn:microsoft.com/office/officeart/2008/layout/VerticalCurvedList"/>
    <dgm:cxn modelId="{B523A170-3D38-4746-A9B5-A53BE67A6901}" type="presParOf" srcId="{1893F1DA-89D6-4B9B-A85E-E96CDFA85C68}" destId="{B97B16A4-2E54-4AE1-A749-E80AED7646EA}" srcOrd="6" destOrd="0" presId="urn:microsoft.com/office/officeart/2008/layout/VerticalCurvedList"/>
    <dgm:cxn modelId="{3BEDBF1C-C6F5-4F99-8BDF-F112FBF3EB16}" type="presParOf" srcId="{B97B16A4-2E54-4AE1-A749-E80AED7646EA}" destId="{44E23353-1566-4EFD-8FB1-CAB4DB4E83B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BA3DAB-6F5F-4102-85D2-26BFFBE36BDA}" type="doc">
      <dgm:prSet loTypeId="urn:microsoft.com/office/officeart/2005/8/layout/lProcess1" loCatId="process" qsTypeId="urn:microsoft.com/office/officeart/2005/8/quickstyle/simple1" qsCatId="simple" csTypeId="urn:microsoft.com/office/officeart/2005/8/colors/accent3_2" csCatId="accent3" phldr="1"/>
      <dgm:spPr/>
      <dgm:t>
        <a:bodyPr/>
        <a:lstStyle/>
        <a:p>
          <a:endParaRPr lang="fr-FR"/>
        </a:p>
      </dgm:t>
    </dgm:pt>
    <dgm:pt modelId="{F09C22F7-CC56-4F51-B976-FF694B1E81E7}">
      <dgm:prSet phldrT="[Texte]"/>
      <dgm:spPr/>
      <dgm:t>
        <a:bodyPr/>
        <a:lstStyle/>
        <a:p>
          <a:endParaRPr lang="fr-FR" dirty="0"/>
        </a:p>
      </dgm:t>
    </dgm:pt>
    <dgm:pt modelId="{2F5633DB-A13C-48BC-860A-2E0A89B02EA4}" type="parTrans" cxnId="{EE932742-B279-4D7A-91F5-E76418F91461}">
      <dgm:prSet/>
      <dgm:spPr/>
      <dgm:t>
        <a:bodyPr/>
        <a:lstStyle/>
        <a:p>
          <a:endParaRPr lang="fr-FR"/>
        </a:p>
      </dgm:t>
    </dgm:pt>
    <dgm:pt modelId="{EFA637E9-08C2-4DFE-B614-3734357F8EA0}" type="sibTrans" cxnId="{EE932742-B279-4D7A-91F5-E76418F91461}">
      <dgm:prSet/>
      <dgm:spPr/>
      <dgm:t>
        <a:bodyPr/>
        <a:lstStyle/>
        <a:p>
          <a:endParaRPr lang="fr-FR"/>
        </a:p>
      </dgm:t>
    </dgm:pt>
    <dgm:pt modelId="{F21F3775-02BA-4EBB-85F6-2CB1665A769F}">
      <dgm:prSet phldrT="[Texte]"/>
      <dgm:spPr/>
      <dgm:t>
        <a:bodyPr/>
        <a:lstStyle/>
        <a:p>
          <a:endParaRPr lang="fr-FR" dirty="0"/>
        </a:p>
      </dgm:t>
    </dgm:pt>
    <dgm:pt modelId="{F5A395B5-C000-451D-9DE5-9EBC3BAD8ED4}" type="parTrans" cxnId="{89CEBB7F-4FA8-4CF2-AD92-F4DD239CC035}">
      <dgm:prSet/>
      <dgm:spPr/>
      <dgm:t>
        <a:bodyPr/>
        <a:lstStyle/>
        <a:p>
          <a:endParaRPr lang="fr-FR"/>
        </a:p>
      </dgm:t>
    </dgm:pt>
    <dgm:pt modelId="{F2C0E20C-A64A-4D8C-A6BE-6EBAF3961F22}" type="sibTrans" cxnId="{89CEBB7F-4FA8-4CF2-AD92-F4DD239CC035}">
      <dgm:prSet/>
      <dgm:spPr/>
      <dgm:t>
        <a:bodyPr/>
        <a:lstStyle/>
        <a:p>
          <a:endParaRPr lang="fr-FR"/>
        </a:p>
      </dgm:t>
    </dgm:pt>
    <dgm:pt modelId="{E98E9191-EFFF-443E-BEC1-4A66DD74FCD6}">
      <dgm:prSet phldrT="[Texte]"/>
      <dgm:spPr/>
      <dgm:t>
        <a:bodyPr/>
        <a:lstStyle/>
        <a:p>
          <a:endParaRPr lang="fr-FR" dirty="0"/>
        </a:p>
      </dgm:t>
    </dgm:pt>
    <dgm:pt modelId="{E6C16E6C-8AAC-4C02-A9E4-5FFD0A58E3C6}" type="parTrans" cxnId="{906A6E0E-A761-4757-BAF4-5BB6AC460851}">
      <dgm:prSet/>
      <dgm:spPr/>
      <dgm:t>
        <a:bodyPr/>
        <a:lstStyle/>
        <a:p>
          <a:endParaRPr lang="fr-FR"/>
        </a:p>
      </dgm:t>
    </dgm:pt>
    <dgm:pt modelId="{31E16DBA-6D3C-48E6-A80C-2FE4B39B0684}" type="sibTrans" cxnId="{906A6E0E-A761-4757-BAF4-5BB6AC460851}">
      <dgm:prSet/>
      <dgm:spPr/>
      <dgm:t>
        <a:bodyPr/>
        <a:lstStyle/>
        <a:p>
          <a:endParaRPr lang="fr-FR"/>
        </a:p>
      </dgm:t>
    </dgm:pt>
    <dgm:pt modelId="{95F7927B-043A-4E04-8B28-B345D234C0D2}">
      <dgm:prSet phldrT="[Texte]"/>
      <dgm:spPr/>
      <dgm:t>
        <a:bodyPr/>
        <a:lstStyle/>
        <a:p>
          <a:endParaRPr lang="fr-FR" dirty="0"/>
        </a:p>
      </dgm:t>
    </dgm:pt>
    <dgm:pt modelId="{D72D7E0B-5F71-49C7-B368-9F7F34D6AF74}" type="parTrans" cxnId="{6EE733BD-A970-4326-A875-8A6BD45AA31C}">
      <dgm:prSet/>
      <dgm:spPr/>
      <dgm:t>
        <a:bodyPr/>
        <a:lstStyle/>
        <a:p>
          <a:endParaRPr lang="fr-FR"/>
        </a:p>
      </dgm:t>
    </dgm:pt>
    <dgm:pt modelId="{9F803168-2967-4D5D-81DC-096AF36C26B8}" type="sibTrans" cxnId="{6EE733BD-A970-4326-A875-8A6BD45AA31C}">
      <dgm:prSet/>
      <dgm:spPr/>
      <dgm:t>
        <a:bodyPr/>
        <a:lstStyle/>
        <a:p>
          <a:endParaRPr lang="fr-FR"/>
        </a:p>
      </dgm:t>
    </dgm:pt>
    <dgm:pt modelId="{B550CE35-C8EE-4F5A-B0B7-A8F53178C929}">
      <dgm:prSet phldrT="[Texte]" custT="1"/>
      <dgm:spPr/>
      <dgm:t>
        <a:bodyPr/>
        <a:lstStyle/>
        <a:p>
          <a:endParaRPr lang="fr-FR" sz="2400" kern="1200" dirty="0">
            <a:solidFill>
              <a:schemeClr val="tx1"/>
            </a:solidFill>
            <a:latin typeface="+mn-lt"/>
            <a:ea typeface="+mn-ea"/>
            <a:cs typeface="+mn-cs"/>
          </a:endParaRPr>
        </a:p>
      </dgm:t>
    </dgm:pt>
    <dgm:pt modelId="{6CF2E72D-83AD-4867-91B8-F0B3ECA19AE0}" type="parTrans" cxnId="{8B43F14A-4863-49F1-A858-F34336ACE67C}">
      <dgm:prSet/>
      <dgm:spPr/>
      <dgm:t>
        <a:bodyPr/>
        <a:lstStyle/>
        <a:p>
          <a:endParaRPr lang="fr-FR"/>
        </a:p>
      </dgm:t>
    </dgm:pt>
    <dgm:pt modelId="{752FD645-485E-4E3F-99F2-FDAE97E833A3}" type="sibTrans" cxnId="{8B43F14A-4863-49F1-A858-F34336ACE67C}">
      <dgm:prSet/>
      <dgm:spPr/>
      <dgm:t>
        <a:bodyPr/>
        <a:lstStyle/>
        <a:p>
          <a:endParaRPr lang="fr-FR"/>
        </a:p>
      </dgm:t>
    </dgm:pt>
    <dgm:pt modelId="{124D5F25-3A24-4462-9300-6035E12B7D79}">
      <dgm:prSet phldrT="[Texte]"/>
      <dgm:spPr/>
      <dgm:t>
        <a:bodyPr/>
        <a:lstStyle/>
        <a:p>
          <a:endParaRPr lang="fr-FR" dirty="0"/>
        </a:p>
      </dgm:t>
    </dgm:pt>
    <dgm:pt modelId="{1299BE8F-1E4D-4337-AF0B-E15DC87D8FA2}" type="parTrans" cxnId="{C58EE851-3BF7-4CF9-8898-A4DAED3BD045}">
      <dgm:prSet/>
      <dgm:spPr/>
      <dgm:t>
        <a:bodyPr/>
        <a:lstStyle/>
        <a:p>
          <a:endParaRPr lang="fr-FR"/>
        </a:p>
      </dgm:t>
    </dgm:pt>
    <dgm:pt modelId="{D42BC500-2E66-4C10-87CF-2275058DA139}" type="sibTrans" cxnId="{C58EE851-3BF7-4CF9-8898-A4DAED3BD045}">
      <dgm:prSet/>
      <dgm:spPr/>
      <dgm:t>
        <a:bodyPr/>
        <a:lstStyle/>
        <a:p>
          <a:endParaRPr lang="fr-FR"/>
        </a:p>
      </dgm:t>
    </dgm:pt>
    <dgm:pt modelId="{1883B8C9-EDA0-4901-831F-713E5404F925}" type="pres">
      <dgm:prSet presAssocID="{95BA3DAB-6F5F-4102-85D2-26BFFBE36BDA}" presName="Name0" presStyleCnt="0">
        <dgm:presLayoutVars>
          <dgm:dir/>
          <dgm:animLvl val="lvl"/>
          <dgm:resizeHandles val="exact"/>
        </dgm:presLayoutVars>
      </dgm:prSet>
      <dgm:spPr/>
    </dgm:pt>
    <dgm:pt modelId="{49432FFF-72A2-4CEC-8F91-7F4B2EE81B65}" type="pres">
      <dgm:prSet presAssocID="{F09C22F7-CC56-4F51-B976-FF694B1E81E7}" presName="vertFlow" presStyleCnt="0"/>
      <dgm:spPr/>
    </dgm:pt>
    <dgm:pt modelId="{4548BDEF-B0BC-4D49-B177-DFCF5FCFA730}" type="pres">
      <dgm:prSet presAssocID="{F09C22F7-CC56-4F51-B976-FF694B1E81E7}" presName="header" presStyleLbl="node1" presStyleIdx="0" presStyleCnt="2"/>
      <dgm:spPr/>
    </dgm:pt>
    <dgm:pt modelId="{905105E7-8FD1-4E19-88F0-CA305FC42EC6}" type="pres">
      <dgm:prSet presAssocID="{F5A395B5-C000-451D-9DE5-9EBC3BAD8ED4}" presName="parTrans" presStyleLbl="sibTrans2D1" presStyleIdx="0" presStyleCnt="4"/>
      <dgm:spPr/>
    </dgm:pt>
    <dgm:pt modelId="{905CF668-5596-4995-BA65-8E9B3C85A9D9}" type="pres">
      <dgm:prSet presAssocID="{F21F3775-02BA-4EBB-85F6-2CB1665A769F}" presName="child" presStyleLbl="alignAccFollowNode1" presStyleIdx="0" presStyleCnt="4">
        <dgm:presLayoutVars>
          <dgm:chMax val="0"/>
          <dgm:bulletEnabled val="1"/>
        </dgm:presLayoutVars>
      </dgm:prSet>
      <dgm:spPr/>
    </dgm:pt>
    <dgm:pt modelId="{DE8358FF-1FB3-4E49-A5AF-0DFCB4671C04}" type="pres">
      <dgm:prSet presAssocID="{F2C0E20C-A64A-4D8C-A6BE-6EBAF3961F22}" presName="sibTrans" presStyleLbl="sibTrans2D1" presStyleIdx="1" presStyleCnt="4"/>
      <dgm:spPr/>
    </dgm:pt>
    <dgm:pt modelId="{487B4D92-D898-4803-A862-5F2824DB8615}" type="pres">
      <dgm:prSet presAssocID="{E98E9191-EFFF-443E-BEC1-4A66DD74FCD6}" presName="child" presStyleLbl="alignAccFollowNode1" presStyleIdx="1" presStyleCnt="4">
        <dgm:presLayoutVars>
          <dgm:chMax val="0"/>
          <dgm:bulletEnabled val="1"/>
        </dgm:presLayoutVars>
      </dgm:prSet>
      <dgm:spPr/>
    </dgm:pt>
    <dgm:pt modelId="{92B39CD5-A3EC-4060-A2E7-7C0698895001}" type="pres">
      <dgm:prSet presAssocID="{F09C22F7-CC56-4F51-B976-FF694B1E81E7}" presName="hSp" presStyleCnt="0"/>
      <dgm:spPr/>
    </dgm:pt>
    <dgm:pt modelId="{EFE4E76A-7BBD-42EB-9EB6-4638B3EB99A8}" type="pres">
      <dgm:prSet presAssocID="{95F7927B-043A-4E04-8B28-B345D234C0D2}" presName="vertFlow" presStyleCnt="0"/>
      <dgm:spPr/>
    </dgm:pt>
    <dgm:pt modelId="{85EBD10A-D06D-4257-B814-2621A768FBBF}" type="pres">
      <dgm:prSet presAssocID="{95F7927B-043A-4E04-8B28-B345D234C0D2}" presName="header" presStyleLbl="node1" presStyleIdx="1" presStyleCnt="2"/>
      <dgm:spPr/>
    </dgm:pt>
    <dgm:pt modelId="{BB7E0BA2-4002-4883-B029-F47DDA834B95}" type="pres">
      <dgm:prSet presAssocID="{6CF2E72D-83AD-4867-91B8-F0B3ECA19AE0}" presName="parTrans" presStyleLbl="sibTrans2D1" presStyleIdx="2" presStyleCnt="4"/>
      <dgm:spPr/>
    </dgm:pt>
    <dgm:pt modelId="{768FD096-AE2A-4AF8-9BF6-94FD9A44895C}" type="pres">
      <dgm:prSet presAssocID="{B550CE35-C8EE-4F5A-B0B7-A8F53178C929}" presName="child" presStyleLbl="alignAccFollowNode1" presStyleIdx="2" presStyleCnt="4">
        <dgm:presLayoutVars>
          <dgm:chMax val="0"/>
          <dgm:bulletEnabled val="1"/>
        </dgm:presLayoutVars>
      </dgm:prSet>
      <dgm:spPr/>
    </dgm:pt>
    <dgm:pt modelId="{A9E4ECF0-1221-40C2-B607-849E26560907}" type="pres">
      <dgm:prSet presAssocID="{752FD645-485E-4E3F-99F2-FDAE97E833A3}" presName="sibTrans" presStyleLbl="sibTrans2D1" presStyleIdx="3" presStyleCnt="4"/>
      <dgm:spPr/>
    </dgm:pt>
    <dgm:pt modelId="{C3935E18-19B1-490A-BA53-BA9140EAE02D}" type="pres">
      <dgm:prSet presAssocID="{124D5F25-3A24-4462-9300-6035E12B7D79}" presName="child" presStyleLbl="alignAccFollowNode1" presStyleIdx="3" presStyleCnt="4">
        <dgm:presLayoutVars>
          <dgm:chMax val="0"/>
          <dgm:bulletEnabled val="1"/>
        </dgm:presLayoutVars>
      </dgm:prSet>
      <dgm:spPr/>
    </dgm:pt>
  </dgm:ptLst>
  <dgm:cxnLst>
    <dgm:cxn modelId="{906A6E0E-A761-4757-BAF4-5BB6AC460851}" srcId="{F09C22F7-CC56-4F51-B976-FF694B1E81E7}" destId="{E98E9191-EFFF-443E-BEC1-4A66DD74FCD6}" srcOrd="1" destOrd="0" parTransId="{E6C16E6C-8AAC-4C02-A9E4-5FFD0A58E3C6}" sibTransId="{31E16DBA-6D3C-48E6-A80C-2FE4B39B0684}"/>
    <dgm:cxn modelId="{F5E8F027-F0BC-4FB7-B8AA-D2AF9CBE3738}" type="presOf" srcId="{F09C22F7-CC56-4F51-B976-FF694B1E81E7}" destId="{4548BDEF-B0BC-4D49-B177-DFCF5FCFA730}" srcOrd="0" destOrd="0" presId="urn:microsoft.com/office/officeart/2005/8/layout/lProcess1"/>
    <dgm:cxn modelId="{E53A815F-0118-417D-BF04-576841E75A24}" type="presOf" srcId="{F2C0E20C-A64A-4D8C-A6BE-6EBAF3961F22}" destId="{DE8358FF-1FB3-4E49-A5AF-0DFCB4671C04}" srcOrd="0" destOrd="0" presId="urn:microsoft.com/office/officeart/2005/8/layout/lProcess1"/>
    <dgm:cxn modelId="{EE932742-B279-4D7A-91F5-E76418F91461}" srcId="{95BA3DAB-6F5F-4102-85D2-26BFFBE36BDA}" destId="{F09C22F7-CC56-4F51-B976-FF694B1E81E7}" srcOrd="0" destOrd="0" parTransId="{2F5633DB-A13C-48BC-860A-2E0A89B02EA4}" sibTransId="{EFA637E9-08C2-4DFE-B614-3734357F8EA0}"/>
    <dgm:cxn modelId="{8B43F14A-4863-49F1-A858-F34336ACE67C}" srcId="{95F7927B-043A-4E04-8B28-B345D234C0D2}" destId="{B550CE35-C8EE-4F5A-B0B7-A8F53178C929}" srcOrd="0" destOrd="0" parTransId="{6CF2E72D-83AD-4867-91B8-F0B3ECA19AE0}" sibTransId="{752FD645-485E-4E3F-99F2-FDAE97E833A3}"/>
    <dgm:cxn modelId="{C58EE851-3BF7-4CF9-8898-A4DAED3BD045}" srcId="{95F7927B-043A-4E04-8B28-B345D234C0D2}" destId="{124D5F25-3A24-4462-9300-6035E12B7D79}" srcOrd="1" destOrd="0" parTransId="{1299BE8F-1E4D-4337-AF0B-E15DC87D8FA2}" sibTransId="{D42BC500-2E66-4C10-87CF-2275058DA139}"/>
    <dgm:cxn modelId="{06EE3775-1B9A-4D0D-A405-F8A99D7BCEF2}" type="presOf" srcId="{B550CE35-C8EE-4F5A-B0B7-A8F53178C929}" destId="{768FD096-AE2A-4AF8-9BF6-94FD9A44895C}" srcOrd="0" destOrd="0" presId="urn:microsoft.com/office/officeart/2005/8/layout/lProcess1"/>
    <dgm:cxn modelId="{2EDAA375-73E0-4026-8062-4E7E891CA8EB}" type="presOf" srcId="{95BA3DAB-6F5F-4102-85D2-26BFFBE36BDA}" destId="{1883B8C9-EDA0-4901-831F-713E5404F925}" srcOrd="0" destOrd="0" presId="urn:microsoft.com/office/officeart/2005/8/layout/lProcess1"/>
    <dgm:cxn modelId="{69BEF559-26E3-4A7A-A189-834FA57B79FE}" type="presOf" srcId="{95F7927B-043A-4E04-8B28-B345D234C0D2}" destId="{85EBD10A-D06D-4257-B814-2621A768FBBF}" srcOrd="0" destOrd="0" presId="urn:microsoft.com/office/officeart/2005/8/layout/lProcess1"/>
    <dgm:cxn modelId="{89CEBB7F-4FA8-4CF2-AD92-F4DD239CC035}" srcId="{F09C22F7-CC56-4F51-B976-FF694B1E81E7}" destId="{F21F3775-02BA-4EBB-85F6-2CB1665A769F}" srcOrd="0" destOrd="0" parTransId="{F5A395B5-C000-451D-9DE5-9EBC3BAD8ED4}" sibTransId="{F2C0E20C-A64A-4D8C-A6BE-6EBAF3961F22}"/>
    <dgm:cxn modelId="{B34AF781-7867-4AC5-A827-2461E8219264}" type="presOf" srcId="{E98E9191-EFFF-443E-BEC1-4A66DD74FCD6}" destId="{487B4D92-D898-4803-A862-5F2824DB8615}" srcOrd="0" destOrd="0" presId="urn:microsoft.com/office/officeart/2005/8/layout/lProcess1"/>
    <dgm:cxn modelId="{C1889E82-372C-4F83-8552-24C70B7F5B4E}" type="presOf" srcId="{F5A395B5-C000-451D-9DE5-9EBC3BAD8ED4}" destId="{905105E7-8FD1-4E19-88F0-CA305FC42EC6}" srcOrd="0" destOrd="0" presId="urn:microsoft.com/office/officeart/2005/8/layout/lProcess1"/>
    <dgm:cxn modelId="{8B050EAD-1BA2-42A2-BA61-B5C8AC84215A}" type="presOf" srcId="{752FD645-485E-4E3F-99F2-FDAE97E833A3}" destId="{A9E4ECF0-1221-40C2-B607-849E26560907}" srcOrd="0" destOrd="0" presId="urn:microsoft.com/office/officeart/2005/8/layout/lProcess1"/>
    <dgm:cxn modelId="{89C4E9B3-6F98-4DC4-ADA8-FC1B84E89DFE}" type="presOf" srcId="{6CF2E72D-83AD-4867-91B8-F0B3ECA19AE0}" destId="{BB7E0BA2-4002-4883-B029-F47DDA834B95}" srcOrd="0" destOrd="0" presId="urn:microsoft.com/office/officeart/2005/8/layout/lProcess1"/>
    <dgm:cxn modelId="{6EE733BD-A970-4326-A875-8A6BD45AA31C}" srcId="{95BA3DAB-6F5F-4102-85D2-26BFFBE36BDA}" destId="{95F7927B-043A-4E04-8B28-B345D234C0D2}" srcOrd="1" destOrd="0" parTransId="{D72D7E0B-5F71-49C7-B368-9F7F34D6AF74}" sibTransId="{9F803168-2967-4D5D-81DC-096AF36C26B8}"/>
    <dgm:cxn modelId="{ED40CBCA-5FE1-4DC5-A6A2-DE575D7CE7BA}" type="presOf" srcId="{F21F3775-02BA-4EBB-85F6-2CB1665A769F}" destId="{905CF668-5596-4995-BA65-8E9B3C85A9D9}" srcOrd="0" destOrd="0" presId="urn:microsoft.com/office/officeart/2005/8/layout/lProcess1"/>
    <dgm:cxn modelId="{5BF0B6DF-2571-4ABC-AE9F-968F4806A646}" type="presOf" srcId="{124D5F25-3A24-4462-9300-6035E12B7D79}" destId="{C3935E18-19B1-490A-BA53-BA9140EAE02D}" srcOrd="0" destOrd="0" presId="urn:microsoft.com/office/officeart/2005/8/layout/lProcess1"/>
    <dgm:cxn modelId="{1DE65137-11A6-415A-8943-56F6AB5DEC7C}" type="presParOf" srcId="{1883B8C9-EDA0-4901-831F-713E5404F925}" destId="{49432FFF-72A2-4CEC-8F91-7F4B2EE81B65}" srcOrd="0" destOrd="0" presId="urn:microsoft.com/office/officeart/2005/8/layout/lProcess1"/>
    <dgm:cxn modelId="{1125A73D-63B1-4571-9F87-026B8B45AE89}" type="presParOf" srcId="{49432FFF-72A2-4CEC-8F91-7F4B2EE81B65}" destId="{4548BDEF-B0BC-4D49-B177-DFCF5FCFA730}" srcOrd="0" destOrd="0" presId="urn:microsoft.com/office/officeart/2005/8/layout/lProcess1"/>
    <dgm:cxn modelId="{DDA80F6C-3D49-42C7-854E-D44199DB2F21}" type="presParOf" srcId="{49432FFF-72A2-4CEC-8F91-7F4B2EE81B65}" destId="{905105E7-8FD1-4E19-88F0-CA305FC42EC6}" srcOrd="1" destOrd="0" presId="urn:microsoft.com/office/officeart/2005/8/layout/lProcess1"/>
    <dgm:cxn modelId="{9FB91CF6-2952-4953-82C3-9424169F4E18}" type="presParOf" srcId="{49432FFF-72A2-4CEC-8F91-7F4B2EE81B65}" destId="{905CF668-5596-4995-BA65-8E9B3C85A9D9}" srcOrd="2" destOrd="0" presId="urn:microsoft.com/office/officeart/2005/8/layout/lProcess1"/>
    <dgm:cxn modelId="{B33F845E-9131-4AA1-A73F-D69B61BF4518}" type="presParOf" srcId="{49432FFF-72A2-4CEC-8F91-7F4B2EE81B65}" destId="{DE8358FF-1FB3-4E49-A5AF-0DFCB4671C04}" srcOrd="3" destOrd="0" presId="urn:microsoft.com/office/officeart/2005/8/layout/lProcess1"/>
    <dgm:cxn modelId="{F30E564A-BF65-4DEA-988E-1C78CC16CF6F}" type="presParOf" srcId="{49432FFF-72A2-4CEC-8F91-7F4B2EE81B65}" destId="{487B4D92-D898-4803-A862-5F2824DB8615}" srcOrd="4" destOrd="0" presId="urn:microsoft.com/office/officeart/2005/8/layout/lProcess1"/>
    <dgm:cxn modelId="{F96F5C1E-33F7-4435-8339-E1AB32E13FA2}" type="presParOf" srcId="{1883B8C9-EDA0-4901-831F-713E5404F925}" destId="{92B39CD5-A3EC-4060-A2E7-7C0698895001}" srcOrd="1" destOrd="0" presId="urn:microsoft.com/office/officeart/2005/8/layout/lProcess1"/>
    <dgm:cxn modelId="{66EE4930-CA13-4A52-BF19-826FE6A3E70B}" type="presParOf" srcId="{1883B8C9-EDA0-4901-831F-713E5404F925}" destId="{EFE4E76A-7BBD-42EB-9EB6-4638B3EB99A8}" srcOrd="2" destOrd="0" presId="urn:microsoft.com/office/officeart/2005/8/layout/lProcess1"/>
    <dgm:cxn modelId="{BC34E2BF-6B81-4BB9-A860-2A1CE32B006E}" type="presParOf" srcId="{EFE4E76A-7BBD-42EB-9EB6-4638B3EB99A8}" destId="{85EBD10A-D06D-4257-B814-2621A768FBBF}" srcOrd="0" destOrd="0" presId="urn:microsoft.com/office/officeart/2005/8/layout/lProcess1"/>
    <dgm:cxn modelId="{534F9417-8BBB-4B47-9C50-D74EDB1A58A6}" type="presParOf" srcId="{EFE4E76A-7BBD-42EB-9EB6-4638B3EB99A8}" destId="{BB7E0BA2-4002-4883-B029-F47DDA834B95}" srcOrd="1" destOrd="0" presId="urn:microsoft.com/office/officeart/2005/8/layout/lProcess1"/>
    <dgm:cxn modelId="{DBD14254-D780-4AE8-BCE6-A75D6DA95468}" type="presParOf" srcId="{EFE4E76A-7BBD-42EB-9EB6-4638B3EB99A8}" destId="{768FD096-AE2A-4AF8-9BF6-94FD9A44895C}" srcOrd="2" destOrd="0" presId="urn:microsoft.com/office/officeart/2005/8/layout/lProcess1"/>
    <dgm:cxn modelId="{486D08CB-F671-4F53-B446-59B6047FDF33}" type="presParOf" srcId="{EFE4E76A-7BBD-42EB-9EB6-4638B3EB99A8}" destId="{A9E4ECF0-1221-40C2-B607-849E26560907}" srcOrd="3" destOrd="0" presId="urn:microsoft.com/office/officeart/2005/8/layout/lProcess1"/>
    <dgm:cxn modelId="{3BF97BB5-075D-43A0-90AD-8E572AF628FD}" type="presParOf" srcId="{EFE4E76A-7BBD-42EB-9EB6-4638B3EB99A8}" destId="{C3935E18-19B1-490A-BA53-BA9140EAE02D}"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9B249E-B19F-4AB5-A6C8-3C85C19A8B4E}"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fr-FR"/>
        </a:p>
      </dgm:t>
    </dgm:pt>
    <dgm:pt modelId="{D3B58E2F-D361-4F08-825B-0C41D890E0EB}">
      <dgm:prSet phldrT="[Texte]"/>
      <dgm:spPr/>
      <dgm:t>
        <a:bodyPr/>
        <a:lstStyle/>
        <a:p>
          <a:r>
            <a:rPr lang="fr-FR" dirty="0"/>
            <a:t>Gérer les dossiers SAV</a:t>
          </a:r>
        </a:p>
      </dgm:t>
    </dgm:pt>
    <dgm:pt modelId="{434BF5C7-788F-4BA7-97FA-419F49FAE421}" type="parTrans" cxnId="{174E5F68-8879-481B-A70D-5BB38B28B391}">
      <dgm:prSet/>
      <dgm:spPr/>
      <dgm:t>
        <a:bodyPr/>
        <a:lstStyle/>
        <a:p>
          <a:endParaRPr lang="fr-FR"/>
        </a:p>
      </dgm:t>
    </dgm:pt>
    <dgm:pt modelId="{C34402DA-F7F2-4E26-93CD-64AB6F1D83F5}" type="sibTrans" cxnId="{174E5F68-8879-481B-A70D-5BB38B28B391}">
      <dgm:prSet/>
      <dgm:spPr/>
      <dgm:t>
        <a:bodyPr/>
        <a:lstStyle/>
        <a:p>
          <a:endParaRPr lang="fr-FR"/>
        </a:p>
      </dgm:t>
    </dgm:pt>
    <dgm:pt modelId="{227909E1-DE8F-4523-B19D-6B80F5C711A1}">
      <dgm:prSet phldrT="[Texte]"/>
      <dgm:spPr/>
      <dgm:t>
        <a:bodyPr/>
        <a:lstStyle/>
        <a:p>
          <a:r>
            <a:rPr lang="fr-FR" dirty="0"/>
            <a:t> Créer, visualiser et modifier un dossier</a:t>
          </a:r>
        </a:p>
      </dgm:t>
    </dgm:pt>
    <dgm:pt modelId="{AFA0086E-5132-4A49-B540-A620D36D436B}" type="parTrans" cxnId="{36AECB7D-BC4F-4B40-A37A-DFC3BAFCEF24}">
      <dgm:prSet/>
      <dgm:spPr/>
      <dgm:t>
        <a:bodyPr/>
        <a:lstStyle/>
        <a:p>
          <a:endParaRPr lang="fr-FR"/>
        </a:p>
      </dgm:t>
    </dgm:pt>
    <dgm:pt modelId="{1F51808A-3BA7-4525-8252-57CF21E48189}" type="sibTrans" cxnId="{36AECB7D-BC4F-4B40-A37A-DFC3BAFCEF24}">
      <dgm:prSet/>
      <dgm:spPr/>
      <dgm:t>
        <a:bodyPr/>
        <a:lstStyle/>
        <a:p>
          <a:endParaRPr lang="fr-FR"/>
        </a:p>
      </dgm:t>
    </dgm:pt>
    <dgm:pt modelId="{09655C23-FEFE-43C1-AD7D-F4052D3EF151}">
      <dgm:prSet phldrT="[Texte]"/>
      <dgm:spPr/>
      <dgm:t>
        <a:bodyPr/>
        <a:lstStyle/>
        <a:p>
          <a:r>
            <a:rPr lang="fr-FR" dirty="0"/>
            <a:t>Gérer les tiers</a:t>
          </a:r>
        </a:p>
      </dgm:t>
    </dgm:pt>
    <dgm:pt modelId="{7511E3FE-0A7C-447F-8902-13FE9F69B947}" type="parTrans" cxnId="{5B413FFE-3317-4788-9CBF-E4A9DAAF1767}">
      <dgm:prSet/>
      <dgm:spPr/>
      <dgm:t>
        <a:bodyPr/>
        <a:lstStyle/>
        <a:p>
          <a:endParaRPr lang="fr-FR"/>
        </a:p>
      </dgm:t>
    </dgm:pt>
    <dgm:pt modelId="{806F6C7D-395A-44CC-828B-2C21D31E62ED}" type="sibTrans" cxnId="{5B413FFE-3317-4788-9CBF-E4A9DAAF1767}">
      <dgm:prSet/>
      <dgm:spPr/>
      <dgm:t>
        <a:bodyPr/>
        <a:lstStyle/>
        <a:p>
          <a:endParaRPr lang="fr-FR"/>
        </a:p>
      </dgm:t>
    </dgm:pt>
    <dgm:pt modelId="{C3AE642F-CA84-46C4-BF03-299B2F803DCD}">
      <dgm:prSet phldrT="[Texte]"/>
      <dgm:spPr/>
      <dgm:t>
        <a:bodyPr/>
        <a:lstStyle/>
        <a:p>
          <a:r>
            <a:rPr lang="fr-FR" dirty="0"/>
            <a:t> Sélectionner un tiers pour l’ajouter à un dossier SAV</a:t>
          </a:r>
        </a:p>
      </dgm:t>
    </dgm:pt>
    <dgm:pt modelId="{AE8C3A68-3765-4B64-8100-13D4B673EF25}" type="parTrans" cxnId="{D584B5EC-3B59-4A1D-842F-ECCCCC9F83EF}">
      <dgm:prSet/>
      <dgm:spPr/>
      <dgm:t>
        <a:bodyPr/>
        <a:lstStyle/>
        <a:p>
          <a:endParaRPr lang="fr-FR"/>
        </a:p>
      </dgm:t>
    </dgm:pt>
    <dgm:pt modelId="{9FF00F10-6DE0-48A2-ABA6-311AFA32D710}" type="sibTrans" cxnId="{D584B5EC-3B59-4A1D-842F-ECCCCC9F83EF}">
      <dgm:prSet/>
      <dgm:spPr/>
      <dgm:t>
        <a:bodyPr/>
        <a:lstStyle/>
        <a:p>
          <a:endParaRPr lang="fr-FR"/>
        </a:p>
      </dgm:t>
    </dgm:pt>
    <dgm:pt modelId="{0E494799-D52C-4964-937D-08ABC3DD6278}">
      <dgm:prSet phldrT="[Texte]"/>
      <dgm:spPr/>
      <dgm:t>
        <a:bodyPr/>
        <a:lstStyle/>
        <a:p>
          <a:r>
            <a:rPr lang="fr-FR" dirty="0"/>
            <a:t>Gérer les interventions</a:t>
          </a:r>
        </a:p>
      </dgm:t>
    </dgm:pt>
    <dgm:pt modelId="{DEDEF596-EED7-466B-9726-64626621DD68}" type="parTrans" cxnId="{6AE5D7A8-6F86-47F0-AF3E-D40B36C853CC}">
      <dgm:prSet/>
      <dgm:spPr/>
      <dgm:t>
        <a:bodyPr/>
        <a:lstStyle/>
        <a:p>
          <a:endParaRPr lang="fr-FR"/>
        </a:p>
      </dgm:t>
    </dgm:pt>
    <dgm:pt modelId="{376DAB76-892E-46C2-8B07-249808862B67}" type="sibTrans" cxnId="{6AE5D7A8-6F86-47F0-AF3E-D40B36C853CC}">
      <dgm:prSet/>
      <dgm:spPr/>
      <dgm:t>
        <a:bodyPr/>
        <a:lstStyle/>
        <a:p>
          <a:endParaRPr lang="fr-FR"/>
        </a:p>
      </dgm:t>
    </dgm:pt>
    <dgm:pt modelId="{5C5B9B76-75C6-420A-B746-14C0573DDF9D}">
      <dgm:prSet phldrT="[Texte]"/>
      <dgm:spPr/>
      <dgm:t>
        <a:bodyPr/>
        <a:lstStyle/>
        <a:p>
          <a:r>
            <a:rPr lang="fr-FR" dirty="0"/>
            <a:t> Créer, visualiser et modifier une intervention</a:t>
          </a:r>
        </a:p>
      </dgm:t>
    </dgm:pt>
    <dgm:pt modelId="{419AF562-9E35-4643-947B-665BA69125FC}" type="parTrans" cxnId="{5773FF04-F785-444A-8733-2C6156EAAEB0}">
      <dgm:prSet/>
      <dgm:spPr/>
      <dgm:t>
        <a:bodyPr/>
        <a:lstStyle/>
        <a:p>
          <a:endParaRPr lang="fr-FR"/>
        </a:p>
      </dgm:t>
    </dgm:pt>
    <dgm:pt modelId="{1277725D-DAE4-4DAE-A753-9A9FA3F60406}" type="sibTrans" cxnId="{5773FF04-F785-444A-8733-2C6156EAAEB0}">
      <dgm:prSet/>
      <dgm:spPr/>
      <dgm:t>
        <a:bodyPr/>
        <a:lstStyle/>
        <a:p>
          <a:endParaRPr lang="fr-FR"/>
        </a:p>
      </dgm:t>
    </dgm:pt>
    <dgm:pt modelId="{05B7266A-DA54-4831-853F-550D35677E4B}">
      <dgm:prSet/>
      <dgm:spPr/>
      <dgm:t>
        <a:bodyPr/>
        <a:lstStyle/>
        <a:p>
          <a:r>
            <a:rPr lang="fr-FR" dirty="0"/>
            <a:t> Ajouter des documents</a:t>
          </a:r>
        </a:p>
      </dgm:t>
    </dgm:pt>
    <dgm:pt modelId="{09124510-C0C0-4E92-B97C-E27D87482707}" type="parTrans" cxnId="{A538D710-EEE4-4F4F-9852-1003BAA54B18}">
      <dgm:prSet/>
      <dgm:spPr/>
      <dgm:t>
        <a:bodyPr/>
        <a:lstStyle/>
        <a:p>
          <a:endParaRPr lang="fr-FR"/>
        </a:p>
      </dgm:t>
    </dgm:pt>
    <dgm:pt modelId="{C5817B4B-F13B-402D-97F8-160835F15408}" type="sibTrans" cxnId="{A538D710-EEE4-4F4F-9852-1003BAA54B18}">
      <dgm:prSet/>
      <dgm:spPr/>
      <dgm:t>
        <a:bodyPr/>
        <a:lstStyle/>
        <a:p>
          <a:endParaRPr lang="fr-FR"/>
        </a:p>
      </dgm:t>
    </dgm:pt>
    <dgm:pt modelId="{3DE4B2AD-EFA1-4895-9BC3-753B6DCB3E94}">
      <dgm:prSet/>
      <dgm:spPr/>
      <dgm:t>
        <a:bodyPr/>
        <a:lstStyle/>
        <a:p>
          <a:r>
            <a:rPr lang="fr-FR" dirty="0"/>
            <a:t> Envoyer un mail automatique lors de la clôture du dossier SAV</a:t>
          </a:r>
        </a:p>
      </dgm:t>
    </dgm:pt>
    <dgm:pt modelId="{9BB61A24-1B7C-4BFA-902D-815864AF87D2}" type="parTrans" cxnId="{3D3F019C-851F-4DD9-9136-25CB35584A4B}">
      <dgm:prSet/>
      <dgm:spPr/>
      <dgm:t>
        <a:bodyPr/>
        <a:lstStyle/>
        <a:p>
          <a:endParaRPr lang="fr-FR"/>
        </a:p>
      </dgm:t>
    </dgm:pt>
    <dgm:pt modelId="{9D97A8C7-3E2E-4AC2-B576-4C041FE28761}" type="sibTrans" cxnId="{3D3F019C-851F-4DD9-9136-25CB35584A4B}">
      <dgm:prSet/>
      <dgm:spPr/>
      <dgm:t>
        <a:bodyPr/>
        <a:lstStyle/>
        <a:p>
          <a:endParaRPr lang="fr-FR"/>
        </a:p>
      </dgm:t>
    </dgm:pt>
    <dgm:pt modelId="{07992FD0-1C93-4D70-B1E2-7FE4C1A2BE0C}">
      <dgm:prSet/>
      <dgm:spPr/>
      <dgm:t>
        <a:bodyPr/>
        <a:lstStyle/>
        <a:p>
          <a:r>
            <a:rPr lang="fr-FR" dirty="0"/>
            <a:t> Crée, visualiser et modifier un tiers</a:t>
          </a:r>
        </a:p>
      </dgm:t>
    </dgm:pt>
    <dgm:pt modelId="{98FA00B6-31C9-4283-B89F-2D14623ED6EA}" type="parTrans" cxnId="{25E2F7DE-E931-4307-8597-F0CAEBB19EFA}">
      <dgm:prSet/>
      <dgm:spPr/>
      <dgm:t>
        <a:bodyPr/>
        <a:lstStyle/>
        <a:p>
          <a:endParaRPr lang="fr-FR"/>
        </a:p>
      </dgm:t>
    </dgm:pt>
    <dgm:pt modelId="{96AC8440-C454-4BB8-951D-B011E8ECACE7}" type="sibTrans" cxnId="{25E2F7DE-E931-4307-8597-F0CAEBB19EFA}">
      <dgm:prSet/>
      <dgm:spPr/>
      <dgm:t>
        <a:bodyPr/>
        <a:lstStyle/>
        <a:p>
          <a:endParaRPr lang="fr-FR"/>
        </a:p>
      </dgm:t>
    </dgm:pt>
    <dgm:pt modelId="{5F2EFE80-5830-4E5F-875E-A259175CF63A}">
      <dgm:prSet/>
      <dgm:spPr/>
      <dgm:t>
        <a:bodyPr/>
        <a:lstStyle/>
        <a:p>
          <a:r>
            <a:rPr lang="fr-FR" dirty="0"/>
            <a:t> Ajouter des documents</a:t>
          </a:r>
        </a:p>
      </dgm:t>
    </dgm:pt>
    <dgm:pt modelId="{76F2F6B9-6C3C-4E8E-8C2C-89AD3B246585}" type="parTrans" cxnId="{7CB47036-006B-4330-BB7D-09AC4AF15AD0}">
      <dgm:prSet/>
      <dgm:spPr/>
      <dgm:t>
        <a:bodyPr/>
        <a:lstStyle/>
        <a:p>
          <a:endParaRPr lang="fr-FR"/>
        </a:p>
      </dgm:t>
    </dgm:pt>
    <dgm:pt modelId="{B3CD3233-4AD7-41C6-A77F-D1704B956E1E}" type="sibTrans" cxnId="{7CB47036-006B-4330-BB7D-09AC4AF15AD0}">
      <dgm:prSet/>
      <dgm:spPr/>
      <dgm:t>
        <a:bodyPr/>
        <a:lstStyle/>
        <a:p>
          <a:endParaRPr lang="fr-FR"/>
        </a:p>
      </dgm:t>
    </dgm:pt>
    <dgm:pt modelId="{68D991F7-93F8-4B5A-AFDF-E38BDA871D89}">
      <dgm:prSet/>
      <dgm:spPr/>
      <dgm:t>
        <a:bodyPr/>
        <a:lstStyle/>
        <a:p>
          <a:r>
            <a:rPr lang="fr-FR" dirty="0"/>
            <a:t> Archiver  et Envoyer des mails aux tiers</a:t>
          </a:r>
        </a:p>
      </dgm:t>
    </dgm:pt>
    <dgm:pt modelId="{3E0E5585-EF18-45B5-8922-86AC2B1A2DDA}" type="parTrans" cxnId="{23BD4EA9-A444-4B47-9C3A-57BDBD978A92}">
      <dgm:prSet/>
      <dgm:spPr/>
      <dgm:t>
        <a:bodyPr/>
        <a:lstStyle/>
        <a:p>
          <a:endParaRPr lang="fr-FR"/>
        </a:p>
      </dgm:t>
    </dgm:pt>
    <dgm:pt modelId="{7BC55E98-1000-4418-96EA-34A44827C74D}" type="sibTrans" cxnId="{23BD4EA9-A444-4B47-9C3A-57BDBD978A92}">
      <dgm:prSet/>
      <dgm:spPr/>
      <dgm:t>
        <a:bodyPr/>
        <a:lstStyle/>
        <a:p>
          <a:endParaRPr lang="fr-FR"/>
        </a:p>
      </dgm:t>
    </dgm:pt>
    <dgm:pt modelId="{4149A581-F3E6-4BD3-BA57-1267B6CA00B6}">
      <dgm:prSet/>
      <dgm:spPr/>
      <dgm:t>
        <a:bodyPr/>
        <a:lstStyle/>
        <a:p>
          <a:r>
            <a:rPr lang="fr-FR" dirty="0"/>
            <a:t> Ajouter des documents</a:t>
          </a:r>
        </a:p>
      </dgm:t>
    </dgm:pt>
    <dgm:pt modelId="{75BF6FA0-9A84-4FF8-8822-65B2F76F23D1}" type="parTrans" cxnId="{C5C848C8-14E3-41F3-A712-E10AB23D9B54}">
      <dgm:prSet/>
      <dgm:spPr/>
      <dgm:t>
        <a:bodyPr/>
        <a:lstStyle/>
        <a:p>
          <a:endParaRPr lang="fr-FR"/>
        </a:p>
      </dgm:t>
    </dgm:pt>
    <dgm:pt modelId="{6C38BD3C-112D-44F3-9811-6A3B74F5FDD0}" type="sibTrans" cxnId="{C5C848C8-14E3-41F3-A712-E10AB23D9B54}">
      <dgm:prSet/>
      <dgm:spPr/>
      <dgm:t>
        <a:bodyPr/>
        <a:lstStyle/>
        <a:p>
          <a:endParaRPr lang="fr-FR"/>
        </a:p>
      </dgm:t>
    </dgm:pt>
    <dgm:pt modelId="{E6C4B279-9E46-4A4E-B92D-A0DBCE54A304}">
      <dgm:prSet phldrT="[Texte]"/>
      <dgm:spPr/>
      <dgm:t>
        <a:bodyPr/>
        <a:lstStyle/>
        <a:p>
          <a:r>
            <a:rPr lang="fr-FR" dirty="0"/>
            <a:t> Suivre la facturation de l’intervention</a:t>
          </a:r>
        </a:p>
      </dgm:t>
    </dgm:pt>
    <dgm:pt modelId="{6B0100D8-B331-4CD2-B5DF-969F08ADDC7D}" type="parTrans" cxnId="{CFF95257-E23C-44B5-B9F0-341BB62184F5}">
      <dgm:prSet/>
      <dgm:spPr/>
      <dgm:t>
        <a:bodyPr/>
        <a:lstStyle/>
        <a:p>
          <a:endParaRPr lang="fr-FR"/>
        </a:p>
      </dgm:t>
    </dgm:pt>
    <dgm:pt modelId="{C3EFA0F9-9617-41D1-84FE-9DA848DC889B}" type="sibTrans" cxnId="{CFF95257-E23C-44B5-B9F0-341BB62184F5}">
      <dgm:prSet/>
      <dgm:spPr/>
      <dgm:t>
        <a:bodyPr/>
        <a:lstStyle/>
        <a:p>
          <a:endParaRPr lang="fr-FR"/>
        </a:p>
      </dgm:t>
    </dgm:pt>
    <dgm:pt modelId="{64B6C027-42B3-4D43-BA77-D7EED457D6B5}">
      <dgm:prSet/>
      <dgm:spPr/>
      <dgm:t>
        <a:bodyPr/>
        <a:lstStyle/>
        <a:p>
          <a:r>
            <a:rPr lang="fr-FR" dirty="0"/>
            <a:t>Archiver et envoyer des demandes d’interventions</a:t>
          </a:r>
        </a:p>
      </dgm:t>
    </dgm:pt>
    <dgm:pt modelId="{C9A80380-7DB3-4CE1-8A4D-8D98571E4384}" type="parTrans" cxnId="{99438869-2B77-4C5C-9B99-665AAD92D76F}">
      <dgm:prSet/>
      <dgm:spPr/>
      <dgm:t>
        <a:bodyPr/>
        <a:lstStyle/>
        <a:p>
          <a:endParaRPr lang="fr-FR"/>
        </a:p>
      </dgm:t>
    </dgm:pt>
    <dgm:pt modelId="{B7B8A9F9-62CE-4867-A2FA-EE0D9A87381A}" type="sibTrans" cxnId="{99438869-2B77-4C5C-9B99-665AAD92D76F}">
      <dgm:prSet/>
      <dgm:spPr/>
      <dgm:t>
        <a:bodyPr/>
        <a:lstStyle/>
        <a:p>
          <a:endParaRPr lang="fr-FR"/>
        </a:p>
      </dgm:t>
    </dgm:pt>
    <dgm:pt modelId="{B2F30960-C0E1-48F5-8533-EE3EC83D4E2A}">
      <dgm:prSet/>
      <dgm:spPr/>
      <dgm:t>
        <a:bodyPr/>
        <a:lstStyle/>
        <a:p>
          <a:r>
            <a:rPr lang="fr-FR" dirty="0"/>
            <a:t>Visualiser des </a:t>
          </a:r>
          <a:r>
            <a:rPr lang="fr-FR" dirty="0" err="1"/>
            <a:t>reportings</a:t>
          </a:r>
          <a:r>
            <a:rPr lang="fr-FR" dirty="0"/>
            <a:t> d’interventions</a:t>
          </a:r>
        </a:p>
      </dgm:t>
    </dgm:pt>
    <dgm:pt modelId="{C57E3409-1D77-4DE0-81A8-B24BC35A350A}" type="parTrans" cxnId="{4ED078E8-E865-49C3-B538-24C90A5DE5F9}">
      <dgm:prSet/>
      <dgm:spPr/>
      <dgm:t>
        <a:bodyPr/>
        <a:lstStyle/>
        <a:p>
          <a:endParaRPr lang="fr-FR"/>
        </a:p>
      </dgm:t>
    </dgm:pt>
    <dgm:pt modelId="{E52B7BDF-EB13-467F-B51E-A0A633628512}" type="sibTrans" cxnId="{4ED078E8-E865-49C3-B538-24C90A5DE5F9}">
      <dgm:prSet/>
      <dgm:spPr/>
      <dgm:t>
        <a:bodyPr/>
        <a:lstStyle/>
        <a:p>
          <a:endParaRPr lang="fr-FR"/>
        </a:p>
      </dgm:t>
    </dgm:pt>
    <dgm:pt modelId="{7632DD85-B132-49C7-8B11-6BFBF3B9991D}" type="pres">
      <dgm:prSet presAssocID="{289B249E-B19F-4AB5-A6C8-3C85C19A8B4E}" presName="Name0" presStyleCnt="0">
        <dgm:presLayoutVars>
          <dgm:dir/>
          <dgm:animLvl val="lvl"/>
          <dgm:resizeHandles val="exact"/>
        </dgm:presLayoutVars>
      </dgm:prSet>
      <dgm:spPr/>
    </dgm:pt>
    <dgm:pt modelId="{5DA10F3C-ABD8-4D99-AC10-B20C1DCD1283}" type="pres">
      <dgm:prSet presAssocID="{D3B58E2F-D361-4F08-825B-0C41D890E0EB}" presName="composite" presStyleCnt="0"/>
      <dgm:spPr/>
    </dgm:pt>
    <dgm:pt modelId="{3B09C297-BBB2-41C7-907F-B89058720ACF}" type="pres">
      <dgm:prSet presAssocID="{D3B58E2F-D361-4F08-825B-0C41D890E0EB}" presName="parTx" presStyleLbl="alignNode1" presStyleIdx="0" presStyleCnt="3" custScaleY="113847">
        <dgm:presLayoutVars>
          <dgm:chMax val="0"/>
          <dgm:chPref val="0"/>
          <dgm:bulletEnabled val="1"/>
        </dgm:presLayoutVars>
      </dgm:prSet>
      <dgm:spPr/>
    </dgm:pt>
    <dgm:pt modelId="{5D6302EF-F6A4-4BED-B4AA-DD36A26060D8}" type="pres">
      <dgm:prSet presAssocID="{D3B58E2F-D361-4F08-825B-0C41D890E0EB}" presName="desTx" presStyleLbl="alignAccFollowNode1" presStyleIdx="0" presStyleCnt="3" custLinFactNeighborX="-25" custLinFactNeighborY="438">
        <dgm:presLayoutVars>
          <dgm:bulletEnabled val="1"/>
        </dgm:presLayoutVars>
      </dgm:prSet>
      <dgm:spPr/>
    </dgm:pt>
    <dgm:pt modelId="{40A8F1D5-41B1-411F-8ACF-6657B2F011CB}" type="pres">
      <dgm:prSet presAssocID="{C34402DA-F7F2-4E26-93CD-64AB6F1D83F5}" presName="space" presStyleCnt="0"/>
      <dgm:spPr/>
    </dgm:pt>
    <dgm:pt modelId="{87600E24-D4BD-4283-BB63-91B26DD9B478}" type="pres">
      <dgm:prSet presAssocID="{09655C23-FEFE-43C1-AD7D-F4052D3EF151}" presName="composite" presStyleCnt="0"/>
      <dgm:spPr/>
    </dgm:pt>
    <dgm:pt modelId="{FDB6F2CA-487D-4660-B45D-EB606DA929F2}" type="pres">
      <dgm:prSet presAssocID="{09655C23-FEFE-43C1-AD7D-F4052D3EF151}" presName="parTx" presStyleLbl="alignNode1" presStyleIdx="1" presStyleCnt="3" custScaleY="121189">
        <dgm:presLayoutVars>
          <dgm:chMax val="0"/>
          <dgm:chPref val="0"/>
          <dgm:bulletEnabled val="1"/>
        </dgm:presLayoutVars>
      </dgm:prSet>
      <dgm:spPr/>
    </dgm:pt>
    <dgm:pt modelId="{55559520-9F56-4D16-8CB6-21F4E9CC2E52}" type="pres">
      <dgm:prSet presAssocID="{09655C23-FEFE-43C1-AD7D-F4052D3EF151}" presName="desTx" presStyleLbl="alignAccFollowNode1" presStyleIdx="1" presStyleCnt="3" custScaleX="101210" custLinFactNeighborX="199" custLinFactNeighborY="274">
        <dgm:presLayoutVars>
          <dgm:bulletEnabled val="1"/>
        </dgm:presLayoutVars>
      </dgm:prSet>
      <dgm:spPr/>
    </dgm:pt>
    <dgm:pt modelId="{5A858C8A-A046-4717-A19F-45AA3B72176B}" type="pres">
      <dgm:prSet presAssocID="{806F6C7D-395A-44CC-828B-2C21D31E62ED}" presName="space" presStyleCnt="0"/>
      <dgm:spPr/>
    </dgm:pt>
    <dgm:pt modelId="{3CA4A520-1342-46F5-BFEF-883D9A911BB0}" type="pres">
      <dgm:prSet presAssocID="{0E494799-D52C-4964-937D-08ABC3DD6278}" presName="composite" presStyleCnt="0"/>
      <dgm:spPr/>
    </dgm:pt>
    <dgm:pt modelId="{72E6FD99-671C-47A3-81D5-FCEA56BF91F0}" type="pres">
      <dgm:prSet presAssocID="{0E494799-D52C-4964-937D-08ABC3DD6278}" presName="parTx" presStyleLbl="alignNode1" presStyleIdx="2" presStyleCnt="3" custScaleY="124393">
        <dgm:presLayoutVars>
          <dgm:chMax val="0"/>
          <dgm:chPref val="0"/>
          <dgm:bulletEnabled val="1"/>
        </dgm:presLayoutVars>
      </dgm:prSet>
      <dgm:spPr/>
    </dgm:pt>
    <dgm:pt modelId="{024E4035-33E0-4F37-B5E1-14EAF7BFA090}" type="pres">
      <dgm:prSet presAssocID="{0E494799-D52C-4964-937D-08ABC3DD6278}" presName="desTx" presStyleLbl="alignAccFollowNode1" presStyleIdx="2" presStyleCnt="3" custLinFactNeighborX="25" custLinFactNeighborY="919">
        <dgm:presLayoutVars>
          <dgm:bulletEnabled val="1"/>
        </dgm:presLayoutVars>
      </dgm:prSet>
      <dgm:spPr/>
    </dgm:pt>
  </dgm:ptLst>
  <dgm:cxnLst>
    <dgm:cxn modelId="{5773FF04-F785-444A-8733-2C6156EAAEB0}" srcId="{0E494799-D52C-4964-937D-08ABC3DD6278}" destId="{5C5B9B76-75C6-420A-B746-14C0573DDF9D}" srcOrd="0" destOrd="0" parTransId="{419AF562-9E35-4643-947B-665BA69125FC}" sibTransId="{1277725D-DAE4-4DAE-A753-9A9FA3F60406}"/>
    <dgm:cxn modelId="{4F746507-00FF-43F3-B1AD-933C30856B00}" type="presOf" srcId="{C3AE642F-CA84-46C4-BF03-299B2F803DCD}" destId="{55559520-9F56-4D16-8CB6-21F4E9CC2E52}" srcOrd="0" destOrd="0" presId="urn:microsoft.com/office/officeart/2005/8/layout/hList1"/>
    <dgm:cxn modelId="{F1C34D0E-BAF2-4154-9F62-811D6553D576}" type="presOf" srcId="{05B7266A-DA54-4831-853F-550D35677E4B}" destId="{5D6302EF-F6A4-4BED-B4AA-DD36A26060D8}" srcOrd="0" destOrd="1" presId="urn:microsoft.com/office/officeart/2005/8/layout/hList1"/>
    <dgm:cxn modelId="{A538D710-EEE4-4F4F-9852-1003BAA54B18}" srcId="{D3B58E2F-D361-4F08-825B-0C41D890E0EB}" destId="{05B7266A-DA54-4831-853F-550D35677E4B}" srcOrd="1" destOrd="0" parTransId="{09124510-C0C0-4E92-B97C-E27D87482707}" sibTransId="{C5817B4B-F13B-402D-97F8-160835F15408}"/>
    <dgm:cxn modelId="{BDE96F1B-BDB9-42BA-BA62-2F067297EF41}" type="presOf" srcId="{D3B58E2F-D361-4F08-825B-0C41D890E0EB}" destId="{3B09C297-BBB2-41C7-907F-B89058720ACF}" srcOrd="0" destOrd="0" presId="urn:microsoft.com/office/officeart/2005/8/layout/hList1"/>
    <dgm:cxn modelId="{AE8B951F-A993-4F70-94DF-D270DFDF6469}" type="presOf" srcId="{68D991F7-93F8-4B5A-AFDF-E38BDA871D89}" destId="{55559520-9F56-4D16-8CB6-21F4E9CC2E52}" srcOrd="0" destOrd="3" presId="urn:microsoft.com/office/officeart/2005/8/layout/hList1"/>
    <dgm:cxn modelId="{7CB47036-006B-4330-BB7D-09AC4AF15AD0}" srcId="{09655C23-FEFE-43C1-AD7D-F4052D3EF151}" destId="{5F2EFE80-5830-4E5F-875E-A259175CF63A}" srcOrd="2" destOrd="0" parTransId="{76F2F6B9-6C3C-4E8E-8C2C-89AD3B246585}" sibTransId="{B3CD3233-4AD7-41C6-A77F-D1704B956E1E}"/>
    <dgm:cxn modelId="{8899533F-D122-48F5-A8CB-A0CDB11A4A85}" type="presOf" srcId="{3DE4B2AD-EFA1-4895-9BC3-753B6DCB3E94}" destId="{5D6302EF-F6A4-4BED-B4AA-DD36A26060D8}" srcOrd="0" destOrd="2" presId="urn:microsoft.com/office/officeart/2005/8/layout/hList1"/>
    <dgm:cxn modelId="{521BF63F-18D4-4FB6-A642-B73078B1D5A5}" type="presOf" srcId="{09655C23-FEFE-43C1-AD7D-F4052D3EF151}" destId="{FDB6F2CA-487D-4660-B45D-EB606DA929F2}" srcOrd="0" destOrd="0" presId="urn:microsoft.com/office/officeart/2005/8/layout/hList1"/>
    <dgm:cxn modelId="{174E5F68-8879-481B-A70D-5BB38B28B391}" srcId="{289B249E-B19F-4AB5-A6C8-3C85C19A8B4E}" destId="{D3B58E2F-D361-4F08-825B-0C41D890E0EB}" srcOrd="0" destOrd="0" parTransId="{434BF5C7-788F-4BA7-97FA-419F49FAE421}" sibTransId="{C34402DA-F7F2-4E26-93CD-64AB6F1D83F5}"/>
    <dgm:cxn modelId="{99438869-2B77-4C5C-9B99-665AAD92D76F}" srcId="{0E494799-D52C-4964-937D-08ABC3DD6278}" destId="{64B6C027-42B3-4D43-BA77-D7EED457D6B5}" srcOrd="3" destOrd="0" parTransId="{C9A80380-7DB3-4CE1-8A4D-8D98571E4384}" sibTransId="{B7B8A9F9-62CE-4867-A2FA-EE0D9A87381A}"/>
    <dgm:cxn modelId="{5347244D-FB4E-4359-B6D2-6AB5C8D525DA}" type="presOf" srcId="{64B6C027-42B3-4D43-BA77-D7EED457D6B5}" destId="{024E4035-33E0-4F37-B5E1-14EAF7BFA090}" srcOrd="0" destOrd="3" presId="urn:microsoft.com/office/officeart/2005/8/layout/hList1"/>
    <dgm:cxn modelId="{90E34A72-4F6C-4C94-A242-91D1D251CAE2}" type="presOf" srcId="{5C5B9B76-75C6-420A-B746-14C0573DDF9D}" destId="{024E4035-33E0-4F37-B5E1-14EAF7BFA090}" srcOrd="0" destOrd="0" presId="urn:microsoft.com/office/officeart/2005/8/layout/hList1"/>
    <dgm:cxn modelId="{362F4456-B0C6-4C82-81A6-5A69059349E3}" type="presOf" srcId="{E6C4B279-9E46-4A4E-B92D-A0DBCE54A304}" destId="{024E4035-33E0-4F37-B5E1-14EAF7BFA090}" srcOrd="0" destOrd="1" presId="urn:microsoft.com/office/officeart/2005/8/layout/hList1"/>
    <dgm:cxn modelId="{CFF95257-E23C-44B5-B9F0-341BB62184F5}" srcId="{0E494799-D52C-4964-937D-08ABC3DD6278}" destId="{E6C4B279-9E46-4A4E-B92D-A0DBCE54A304}" srcOrd="1" destOrd="0" parTransId="{6B0100D8-B331-4CD2-B5DF-969F08ADDC7D}" sibTransId="{C3EFA0F9-9617-41D1-84FE-9DA848DC889B}"/>
    <dgm:cxn modelId="{36AECB7D-BC4F-4B40-A37A-DFC3BAFCEF24}" srcId="{D3B58E2F-D361-4F08-825B-0C41D890E0EB}" destId="{227909E1-DE8F-4523-B19D-6B80F5C711A1}" srcOrd="0" destOrd="0" parTransId="{AFA0086E-5132-4A49-B540-A620D36D436B}" sibTransId="{1F51808A-3BA7-4525-8252-57CF21E48189}"/>
    <dgm:cxn modelId="{017C0780-F082-4B86-8C46-50B4B0584637}" type="presOf" srcId="{227909E1-DE8F-4523-B19D-6B80F5C711A1}" destId="{5D6302EF-F6A4-4BED-B4AA-DD36A26060D8}" srcOrd="0" destOrd="0" presId="urn:microsoft.com/office/officeart/2005/8/layout/hList1"/>
    <dgm:cxn modelId="{AB423492-C143-4510-9781-78F6FE8AA5B0}" type="presOf" srcId="{5F2EFE80-5830-4E5F-875E-A259175CF63A}" destId="{55559520-9F56-4D16-8CB6-21F4E9CC2E52}" srcOrd="0" destOrd="2" presId="urn:microsoft.com/office/officeart/2005/8/layout/hList1"/>
    <dgm:cxn modelId="{3D3F019C-851F-4DD9-9136-25CB35584A4B}" srcId="{D3B58E2F-D361-4F08-825B-0C41D890E0EB}" destId="{3DE4B2AD-EFA1-4895-9BC3-753B6DCB3E94}" srcOrd="2" destOrd="0" parTransId="{9BB61A24-1B7C-4BFA-902D-815864AF87D2}" sibTransId="{9D97A8C7-3E2E-4AC2-B576-4C041FE28761}"/>
    <dgm:cxn modelId="{6AE5D7A8-6F86-47F0-AF3E-D40B36C853CC}" srcId="{289B249E-B19F-4AB5-A6C8-3C85C19A8B4E}" destId="{0E494799-D52C-4964-937D-08ABC3DD6278}" srcOrd="2" destOrd="0" parTransId="{DEDEF596-EED7-466B-9726-64626621DD68}" sibTransId="{376DAB76-892E-46C2-8B07-249808862B67}"/>
    <dgm:cxn modelId="{23BD4EA9-A444-4B47-9C3A-57BDBD978A92}" srcId="{09655C23-FEFE-43C1-AD7D-F4052D3EF151}" destId="{68D991F7-93F8-4B5A-AFDF-E38BDA871D89}" srcOrd="3" destOrd="0" parTransId="{3E0E5585-EF18-45B5-8922-86AC2B1A2DDA}" sibTransId="{7BC55E98-1000-4418-96EA-34A44827C74D}"/>
    <dgm:cxn modelId="{6622BEA9-2F43-4DB4-A80B-C122D9AA668A}" type="presOf" srcId="{0E494799-D52C-4964-937D-08ABC3DD6278}" destId="{72E6FD99-671C-47A3-81D5-FCEA56BF91F0}" srcOrd="0" destOrd="0" presId="urn:microsoft.com/office/officeart/2005/8/layout/hList1"/>
    <dgm:cxn modelId="{C5C848C8-14E3-41F3-A712-E10AB23D9B54}" srcId="{0E494799-D52C-4964-937D-08ABC3DD6278}" destId="{4149A581-F3E6-4BD3-BA57-1267B6CA00B6}" srcOrd="2" destOrd="0" parTransId="{75BF6FA0-9A84-4FF8-8822-65B2F76F23D1}" sibTransId="{6C38BD3C-112D-44F3-9811-6A3B74F5FDD0}"/>
    <dgm:cxn modelId="{53F1A2C8-B07C-4AC8-9110-9A7B2C919E4E}" type="presOf" srcId="{B2F30960-C0E1-48F5-8533-EE3EC83D4E2A}" destId="{024E4035-33E0-4F37-B5E1-14EAF7BFA090}" srcOrd="0" destOrd="4" presId="urn:microsoft.com/office/officeart/2005/8/layout/hList1"/>
    <dgm:cxn modelId="{2290E3D1-6D52-42FF-9A7A-3CDAF53A93F3}" type="presOf" srcId="{4149A581-F3E6-4BD3-BA57-1267B6CA00B6}" destId="{024E4035-33E0-4F37-B5E1-14EAF7BFA090}" srcOrd="0" destOrd="2" presId="urn:microsoft.com/office/officeart/2005/8/layout/hList1"/>
    <dgm:cxn modelId="{A42B9DD4-648C-48DB-B9BE-60CE2505A268}" type="presOf" srcId="{07992FD0-1C93-4D70-B1E2-7FE4C1A2BE0C}" destId="{55559520-9F56-4D16-8CB6-21F4E9CC2E52}" srcOrd="0" destOrd="1" presId="urn:microsoft.com/office/officeart/2005/8/layout/hList1"/>
    <dgm:cxn modelId="{25E2F7DE-E931-4307-8597-F0CAEBB19EFA}" srcId="{09655C23-FEFE-43C1-AD7D-F4052D3EF151}" destId="{07992FD0-1C93-4D70-B1E2-7FE4C1A2BE0C}" srcOrd="1" destOrd="0" parTransId="{98FA00B6-31C9-4283-B89F-2D14623ED6EA}" sibTransId="{96AC8440-C454-4BB8-951D-B011E8ECACE7}"/>
    <dgm:cxn modelId="{4ED078E8-E865-49C3-B538-24C90A5DE5F9}" srcId="{0E494799-D52C-4964-937D-08ABC3DD6278}" destId="{B2F30960-C0E1-48F5-8533-EE3EC83D4E2A}" srcOrd="4" destOrd="0" parTransId="{C57E3409-1D77-4DE0-81A8-B24BC35A350A}" sibTransId="{E52B7BDF-EB13-467F-B51E-A0A633628512}"/>
    <dgm:cxn modelId="{D584B5EC-3B59-4A1D-842F-ECCCCC9F83EF}" srcId="{09655C23-FEFE-43C1-AD7D-F4052D3EF151}" destId="{C3AE642F-CA84-46C4-BF03-299B2F803DCD}" srcOrd="0" destOrd="0" parTransId="{AE8C3A68-3765-4B64-8100-13D4B673EF25}" sibTransId="{9FF00F10-6DE0-48A2-ABA6-311AFA32D710}"/>
    <dgm:cxn modelId="{8D6EB6FD-0965-4879-8E81-A1595772CD72}" type="presOf" srcId="{289B249E-B19F-4AB5-A6C8-3C85C19A8B4E}" destId="{7632DD85-B132-49C7-8B11-6BFBF3B9991D}" srcOrd="0" destOrd="0" presId="urn:microsoft.com/office/officeart/2005/8/layout/hList1"/>
    <dgm:cxn modelId="{5B413FFE-3317-4788-9CBF-E4A9DAAF1767}" srcId="{289B249E-B19F-4AB5-A6C8-3C85C19A8B4E}" destId="{09655C23-FEFE-43C1-AD7D-F4052D3EF151}" srcOrd="1" destOrd="0" parTransId="{7511E3FE-0A7C-447F-8902-13FE9F69B947}" sibTransId="{806F6C7D-395A-44CC-828B-2C21D31E62ED}"/>
    <dgm:cxn modelId="{2994CD2F-F5CF-43DC-B453-BE94F82E4916}" type="presParOf" srcId="{7632DD85-B132-49C7-8B11-6BFBF3B9991D}" destId="{5DA10F3C-ABD8-4D99-AC10-B20C1DCD1283}" srcOrd="0" destOrd="0" presId="urn:microsoft.com/office/officeart/2005/8/layout/hList1"/>
    <dgm:cxn modelId="{F29B5019-AC41-461A-A403-301ACD18A2C4}" type="presParOf" srcId="{5DA10F3C-ABD8-4D99-AC10-B20C1DCD1283}" destId="{3B09C297-BBB2-41C7-907F-B89058720ACF}" srcOrd="0" destOrd="0" presId="urn:microsoft.com/office/officeart/2005/8/layout/hList1"/>
    <dgm:cxn modelId="{6A5D1CBB-4B34-435B-B2B2-2FE5338492D4}" type="presParOf" srcId="{5DA10F3C-ABD8-4D99-AC10-B20C1DCD1283}" destId="{5D6302EF-F6A4-4BED-B4AA-DD36A26060D8}" srcOrd="1" destOrd="0" presId="urn:microsoft.com/office/officeart/2005/8/layout/hList1"/>
    <dgm:cxn modelId="{5B9B7193-9CB4-4DA5-B272-E468292AE216}" type="presParOf" srcId="{7632DD85-B132-49C7-8B11-6BFBF3B9991D}" destId="{40A8F1D5-41B1-411F-8ACF-6657B2F011CB}" srcOrd="1" destOrd="0" presId="urn:microsoft.com/office/officeart/2005/8/layout/hList1"/>
    <dgm:cxn modelId="{9E691F51-BBCF-4C41-9AF2-D3314B232CBA}" type="presParOf" srcId="{7632DD85-B132-49C7-8B11-6BFBF3B9991D}" destId="{87600E24-D4BD-4283-BB63-91B26DD9B478}" srcOrd="2" destOrd="0" presId="urn:microsoft.com/office/officeart/2005/8/layout/hList1"/>
    <dgm:cxn modelId="{72F59F1A-B431-4F5E-BBA2-15E03FA7DA8C}" type="presParOf" srcId="{87600E24-D4BD-4283-BB63-91B26DD9B478}" destId="{FDB6F2CA-487D-4660-B45D-EB606DA929F2}" srcOrd="0" destOrd="0" presId="urn:microsoft.com/office/officeart/2005/8/layout/hList1"/>
    <dgm:cxn modelId="{572BBB84-1DFF-430E-A87E-88B1F28A8001}" type="presParOf" srcId="{87600E24-D4BD-4283-BB63-91B26DD9B478}" destId="{55559520-9F56-4D16-8CB6-21F4E9CC2E52}" srcOrd="1" destOrd="0" presId="urn:microsoft.com/office/officeart/2005/8/layout/hList1"/>
    <dgm:cxn modelId="{594A07FC-83AD-472B-8777-2FFDBC26DFEA}" type="presParOf" srcId="{7632DD85-B132-49C7-8B11-6BFBF3B9991D}" destId="{5A858C8A-A046-4717-A19F-45AA3B72176B}" srcOrd="3" destOrd="0" presId="urn:microsoft.com/office/officeart/2005/8/layout/hList1"/>
    <dgm:cxn modelId="{BCCCB629-F9B2-4CA0-95F7-1D133D2ADBA6}" type="presParOf" srcId="{7632DD85-B132-49C7-8B11-6BFBF3B9991D}" destId="{3CA4A520-1342-46F5-BFEF-883D9A911BB0}" srcOrd="4" destOrd="0" presId="urn:microsoft.com/office/officeart/2005/8/layout/hList1"/>
    <dgm:cxn modelId="{D5CB43E7-6242-4715-B278-033CD12A016A}" type="presParOf" srcId="{3CA4A520-1342-46F5-BFEF-883D9A911BB0}" destId="{72E6FD99-671C-47A3-81D5-FCEA56BF91F0}" srcOrd="0" destOrd="0" presId="urn:microsoft.com/office/officeart/2005/8/layout/hList1"/>
    <dgm:cxn modelId="{923460DF-20D7-48FE-96BD-7E009469C0C7}" type="presParOf" srcId="{3CA4A520-1342-46F5-BFEF-883D9A911BB0}" destId="{024E4035-33E0-4F37-B5E1-14EAF7BFA09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9B249E-B19F-4AB5-A6C8-3C85C19A8B4E}"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fr-FR"/>
        </a:p>
      </dgm:t>
    </dgm:pt>
    <dgm:pt modelId="{D3B58E2F-D361-4F08-825B-0C41D890E0EB}">
      <dgm:prSet phldrT="[Texte]"/>
      <dgm:spPr/>
      <dgm:t>
        <a:bodyPr/>
        <a:lstStyle/>
        <a:p>
          <a:r>
            <a:rPr lang="fr-FR" dirty="0"/>
            <a:t>Visualiser les dossiers SAV</a:t>
          </a:r>
        </a:p>
      </dgm:t>
    </dgm:pt>
    <dgm:pt modelId="{434BF5C7-788F-4BA7-97FA-419F49FAE421}" type="parTrans" cxnId="{174E5F68-8879-481B-A70D-5BB38B28B391}">
      <dgm:prSet/>
      <dgm:spPr/>
      <dgm:t>
        <a:bodyPr/>
        <a:lstStyle/>
        <a:p>
          <a:endParaRPr lang="fr-FR"/>
        </a:p>
      </dgm:t>
    </dgm:pt>
    <dgm:pt modelId="{C34402DA-F7F2-4E26-93CD-64AB6F1D83F5}" type="sibTrans" cxnId="{174E5F68-8879-481B-A70D-5BB38B28B391}">
      <dgm:prSet/>
      <dgm:spPr/>
      <dgm:t>
        <a:bodyPr/>
        <a:lstStyle/>
        <a:p>
          <a:endParaRPr lang="fr-FR"/>
        </a:p>
      </dgm:t>
    </dgm:pt>
    <dgm:pt modelId="{09655C23-FEFE-43C1-AD7D-F4052D3EF151}">
      <dgm:prSet phldrT="[Texte]"/>
      <dgm:spPr/>
      <dgm:t>
        <a:bodyPr/>
        <a:lstStyle/>
        <a:p>
          <a:r>
            <a:rPr lang="fr-FR" dirty="0"/>
            <a:t>Visualiser une liste de dossiers SAV spécifique</a:t>
          </a:r>
        </a:p>
      </dgm:t>
    </dgm:pt>
    <dgm:pt modelId="{7511E3FE-0A7C-447F-8902-13FE9F69B947}" type="parTrans" cxnId="{5B413FFE-3317-4788-9CBF-E4A9DAAF1767}">
      <dgm:prSet/>
      <dgm:spPr/>
      <dgm:t>
        <a:bodyPr/>
        <a:lstStyle/>
        <a:p>
          <a:endParaRPr lang="fr-FR"/>
        </a:p>
      </dgm:t>
    </dgm:pt>
    <dgm:pt modelId="{806F6C7D-395A-44CC-828B-2C21D31E62ED}" type="sibTrans" cxnId="{5B413FFE-3317-4788-9CBF-E4A9DAAF1767}">
      <dgm:prSet/>
      <dgm:spPr/>
      <dgm:t>
        <a:bodyPr/>
        <a:lstStyle/>
        <a:p>
          <a:endParaRPr lang="fr-FR"/>
        </a:p>
      </dgm:t>
    </dgm:pt>
    <dgm:pt modelId="{0E494799-D52C-4964-937D-08ABC3DD6278}">
      <dgm:prSet phldrT="[Texte]"/>
      <dgm:spPr/>
      <dgm:t>
        <a:bodyPr/>
        <a:lstStyle/>
        <a:p>
          <a:r>
            <a:rPr lang="fr-FR" dirty="0"/>
            <a:t>Visualiser un dossier SAV en détail</a:t>
          </a:r>
        </a:p>
      </dgm:t>
    </dgm:pt>
    <dgm:pt modelId="{DEDEF596-EED7-466B-9726-64626621DD68}" type="parTrans" cxnId="{6AE5D7A8-6F86-47F0-AF3E-D40B36C853CC}">
      <dgm:prSet/>
      <dgm:spPr/>
      <dgm:t>
        <a:bodyPr/>
        <a:lstStyle/>
        <a:p>
          <a:endParaRPr lang="fr-FR"/>
        </a:p>
      </dgm:t>
    </dgm:pt>
    <dgm:pt modelId="{376DAB76-892E-46C2-8B07-249808862B67}" type="sibTrans" cxnId="{6AE5D7A8-6F86-47F0-AF3E-D40B36C853CC}">
      <dgm:prSet/>
      <dgm:spPr/>
      <dgm:t>
        <a:bodyPr/>
        <a:lstStyle/>
        <a:p>
          <a:endParaRPr lang="fr-FR"/>
        </a:p>
      </dgm:t>
    </dgm:pt>
    <dgm:pt modelId="{7632DD85-B132-49C7-8B11-6BFBF3B9991D}" type="pres">
      <dgm:prSet presAssocID="{289B249E-B19F-4AB5-A6C8-3C85C19A8B4E}" presName="Name0" presStyleCnt="0">
        <dgm:presLayoutVars>
          <dgm:dir/>
          <dgm:animLvl val="lvl"/>
          <dgm:resizeHandles val="exact"/>
        </dgm:presLayoutVars>
      </dgm:prSet>
      <dgm:spPr/>
    </dgm:pt>
    <dgm:pt modelId="{5DA10F3C-ABD8-4D99-AC10-B20C1DCD1283}" type="pres">
      <dgm:prSet presAssocID="{D3B58E2F-D361-4F08-825B-0C41D890E0EB}" presName="composite" presStyleCnt="0"/>
      <dgm:spPr/>
    </dgm:pt>
    <dgm:pt modelId="{3B09C297-BBB2-41C7-907F-B89058720ACF}" type="pres">
      <dgm:prSet presAssocID="{D3B58E2F-D361-4F08-825B-0C41D890E0EB}" presName="parTx" presStyleLbl="alignNode1" presStyleIdx="0" presStyleCnt="3" custScaleY="113847">
        <dgm:presLayoutVars>
          <dgm:chMax val="0"/>
          <dgm:chPref val="0"/>
          <dgm:bulletEnabled val="1"/>
        </dgm:presLayoutVars>
      </dgm:prSet>
      <dgm:spPr/>
    </dgm:pt>
    <dgm:pt modelId="{5D6302EF-F6A4-4BED-B4AA-DD36A26060D8}" type="pres">
      <dgm:prSet presAssocID="{D3B58E2F-D361-4F08-825B-0C41D890E0EB}" presName="desTx" presStyleLbl="alignAccFollowNode1" presStyleIdx="0" presStyleCnt="3" custLinFactNeighborX="-25" custLinFactNeighborY="438">
        <dgm:presLayoutVars>
          <dgm:bulletEnabled val="1"/>
        </dgm:presLayoutVars>
      </dgm:prSet>
      <dgm:spPr/>
    </dgm:pt>
    <dgm:pt modelId="{40A8F1D5-41B1-411F-8ACF-6657B2F011CB}" type="pres">
      <dgm:prSet presAssocID="{C34402DA-F7F2-4E26-93CD-64AB6F1D83F5}" presName="space" presStyleCnt="0"/>
      <dgm:spPr/>
    </dgm:pt>
    <dgm:pt modelId="{87600E24-D4BD-4283-BB63-91B26DD9B478}" type="pres">
      <dgm:prSet presAssocID="{09655C23-FEFE-43C1-AD7D-F4052D3EF151}" presName="composite" presStyleCnt="0"/>
      <dgm:spPr/>
    </dgm:pt>
    <dgm:pt modelId="{FDB6F2CA-487D-4660-B45D-EB606DA929F2}" type="pres">
      <dgm:prSet presAssocID="{09655C23-FEFE-43C1-AD7D-F4052D3EF151}" presName="parTx" presStyleLbl="alignNode1" presStyleIdx="1" presStyleCnt="3" custScaleY="121189">
        <dgm:presLayoutVars>
          <dgm:chMax val="0"/>
          <dgm:chPref val="0"/>
          <dgm:bulletEnabled val="1"/>
        </dgm:presLayoutVars>
      </dgm:prSet>
      <dgm:spPr/>
    </dgm:pt>
    <dgm:pt modelId="{55559520-9F56-4D16-8CB6-21F4E9CC2E52}" type="pres">
      <dgm:prSet presAssocID="{09655C23-FEFE-43C1-AD7D-F4052D3EF151}" presName="desTx" presStyleLbl="alignAccFollowNode1" presStyleIdx="1" presStyleCnt="3" custScaleX="101210" custLinFactNeighborX="199" custLinFactNeighborY="274">
        <dgm:presLayoutVars>
          <dgm:bulletEnabled val="1"/>
        </dgm:presLayoutVars>
      </dgm:prSet>
      <dgm:spPr/>
    </dgm:pt>
    <dgm:pt modelId="{5A858C8A-A046-4717-A19F-45AA3B72176B}" type="pres">
      <dgm:prSet presAssocID="{806F6C7D-395A-44CC-828B-2C21D31E62ED}" presName="space" presStyleCnt="0"/>
      <dgm:spPr/>
    </dgm:pt>
    <dgm:pt modelId="{3CA4A520-1342-46F5-BFEF-883D9A911BB0}" type="pres">
      <dgm:prSet presAssocID="{0E494799-D52C-4964-937D-08ABC3DD6278}" presName="composite" presStyleCnt="0"/>
      <dgm:spPr/>
    </dgm:pt>
    <dgm:pt modelId="{72E6FD99-671C-47A3-81D5-FCEA56BF91F0}" type="pres">
      <dgm:prSet presAssocID="{0E494799-D52C-4964-937D-08ABC3DD6278}" presName="parTx" presStyleLbl="alignNode1" presStyleIdx="2" presStyleCnt="3" custScaleY="124393">
        <dgm:presLayoutVars>
          <dgm:chMax val="0"/>
          <dgm:chPref val="0"/>
          <dgm:bulletEnabled val="1"/>
        </dgm:presLayoutVars>
      </dgm:prSet>
      <dgm:spPr/>
    </dgm:pt>
    <dgm:pt modelId="{024E4035-33E0-4F37-B5E1-14EAF7BFA090}" type="pres">
      <dgm:prSet presAssocID="{0E494799-D52C-4964-937D-08ABC3DD6278}" presName="desTx" presStyleLbl="alignAccFollowNode1" presStyleIdx="2" presStyleCnt="3" custLinFactNeighborX="25" custLinFactNeighborY="919">
        <dgm:presLayoutVars>
          <dgm:bulletEnabled val="1"/>
        </dgm:presLayoutVars>
      </dgm:prSet>
      <dgm:spPr/>
    </dgm:pt>
  </dgm:ptLst>
  <dgm:cxnLst>
    <dgm:cxn modelId="{BDE96F1B-BDB9-42BA-BA62-2F067297EF41}" type="presOf" srcId="{D3B58E2F-D361-4F08-825B-0C41D890E0EB}" destId="{3B09C297-BBB2-41C7-907F-B89058720ACF}" srcOrd="0" destOrd="0" presId="urn:microsoft.com/office/officeart/2005/8/layout/hList1"/>
    <dgm:cxn modelId="{521BF63F-18D4-4FB6-A642-B73078B1D5A5}" type="presOf" srcId="{09655C23-FEFE-43C1-AD7D-F4052D3EF151}" destId="{FDB6F2CA-487D-4660-B45D-EB606DA929F2}" srcOrd="0" destOrd="0" presId="urn:microsoft.com/office/officeart/2005/8/layout/hList1"/>
    <dgm:cxn modelId="{174E5F68-8879-481B-A70D-5BB38B28B391}" srcId="{289B249E-B19F-4AB5-A6C8-3C85C19A8B4E}" destId="{D3B58E2F-D361-4F08-825B-0C41D890E0EB}" srcOrd="0" destOrd="0" parTransId="{434BF5C7-788F-4BA7-97FA-419F49FAE421}" sibTransId="{C34402DA-F7F2-4E26-93CD-64AB6F1D83F5}"/>
    <dgm:cxn modelId="{6AE5D7A8-6F86-47F0-AF3E-D40B36C853CC}" srcId="{289B249E-B19F-4AB5-A6C8-3C85C19A8B4E}" destId="{0E494799-D52C-4964-937D-08ABC3DD6278}" srcOrd="2" destOrd="0" parTransId="{DEDEF596-EED7-466B-9726-64626621DD68}" sibTransId="{376DAB76-892E-46C2-8B07-249808862B67}"/>
    <dgm:cxn modelId="{6622BEA9-2F43-4DB4-A80B-C122D9AA668A}" type="presOf" srcId="{0E494799-D52C-4964-937D-08ABC3DD6278}" destId="{72E6FD99-671C-47A3-81D5-FCEA56BF91F0}" srcOrd="0" destOrd="0" presId="urn:microsoft.com/office/officeart/2005/8/layout/hList1"/>
    <dgm:cxn modelId="{8D6EB6FD-0965-4879-8E81-A1595772CD72}" type="presOf" srcId="{289B249E-B19F-4AB5-A6C8-3C85C19A8B4E}" destId="{7632DD85-B132-49C7-8B11-6BFBF3B9991D}" srcOrd="0" destOrd="0" presId="urn:microsoft.com/office/officeart/2005/8/layout/hList1"/>
    <dgm:cxn modelId="{5B413FFE-3317-4788-9CBF-E4A9DAAF1767}" srcId="{289B249E-B19F-4AB5-A6C8-3C85C19A8B4E}" destId="{09655C23-FEFE-43C1-AD7D-F4052D3EF151}" srcOrd="1" destOrd="0" parTransId="{7511E3FE-0A7C-447F-8902-13FE9F69B947}" sibTransId="{806F6C7D-395A-44CC-828B-2C21D31E62ED}"/>
    <dgm:cxn modelId="{2994CD2F-F5CF-43DC-B453-BE94F82E4916}" type="presParOf" srcId="{7632DD85-B132-49C7-8B11-6BFBF3B9991D}" destId="{5DA10F3C-ABD8-4D99-AC10-B20C1DCD1283}" srcOrd="0" destOrd="0" presId="urn:microsoft.com/office/officeart/2005/8/layout/hList1"/>
    <dgm:cxn modelId="{F29B5019-AC41-461A-A403-301ACD18A2C4}" type="presParOf" srcId="{5DA10F3C-ABD8-4D99-AC10-B20C1DCD1283}" destId="{3B09C297-BBB2-41C7-907F-B89058720ACF}" srcOrd="0" destOrd="0" presId="urn:microsoft.com/office/officeart/2005/8/layout/hList1"/>
    <dgm:cxn modelId="{6A5D1CBB-4B34-435B-B2B2-2FE5338492D4}" type="presParOf" srcId="{5DA10F3C-ABD8-4D99-AC10-B20C1DCD1283}" destId="{5D6302EF-F6A4-4BED-B4AA-DD36A26060D8}" srcOrd="1" destOrd="0" presId="urn:microsoft.com/office/officeart/2005/8/layout/hList1"/>
    <dgm:cxn modelId="{5B9B7193-9CB4-4DA5-B272-E468292AE216}" type="presParOf" srcId="{7632DD85-B132-49C7-8B11-6BFBF3B9991D}" destId="{40A8F1D5-41B1-411F-8ACF-6657B2F011CB}" srcOrd="1" destOrd="0" presId="urn:microsoft.com/office/officeart/2005/8/layout/hList1"/>
    <dgm:cxn modelId="{9E691F51-BBCF-4C41-9AF2-D3314B232CBA}" type="presParOf" srcId="{7632DD85-B132-49C7-8B11-6BFBF3B9991D}" destId="{87600E24-D4BD-4283-BB63-91B26DD9B478}" srcOrd="2" destOrd="0" presId="urn:microsoft.com/office/officeart/2005/8/layout/hList1"/>
    <dgm:cxn modelId="{72F59F1A-B431-4F5E-BBA2-15E03FA7DA8C}" type="presParOf" srcId="{87600E24-D4BD-4283-BB63-91B26DD9B478}" destId="{FDB6F2CA-487D-4660-B45D-EB606DA929F2}" srcOrd="0" destOrd="0" presId="urn:microsoft.com/office/officeart/2005/8/layout/hList1"/>
    <dgm:cxn modelId="{572BBB84-1DFF-430E-A87E-88B1F28A8001}" type="presParOf" srcId="{87600E24-D4BD-4283-BB63-91B26DD9B478}" destId="{55559520-9F56-4D16-8CB6-21F4E9CC2E52}" srcOrd="1" destOrd="0" presId="urn:microsoft.com/office/officeart/2005/8/layout/hList1"/>
    <dgm:cxn modelId="{594A07FC-83AD-472B-8777-2FFDBC26DFEA}" type="presParOf" srcId="{7632DD85-B132-49C7-8B11-6BFBF3B9991D}" destId="{5A858C8A-A046-4717-A19F-45AA3B72176B}" srcOrd="3" destOrd="0" presId="urn:microsoft.com/office/officeart/2005/8/layout/hList1"/>
    <dgm:cxn modelId="{BCCCB629-F9B2-4CA0-95F7-1D133D2ADBA6}" type="presParOf" srcId="{7632DD85-B132-49C7-8B11-6BFBF3B9991D}" destId="{3CA4A520-1342-46F5-BFEF-883D9A911BB0}" srcOrd="4" destOrd="0" presId="urn:microsoft.com/office/officeart/2005/8/layout/hList1"/>
    <dgm:cxn modelId="{D5CB43E7-6242-4715-B278-033CD12A016A}" type="presParOf" srcId="{3CA4A520-1342-46F5-BFEF-883D9A911BB0}" destId="{72E6FD99-671C-47A3-81D5-FCEA56BF91F0}" srcOrd="0" destOrd="0" presId="urn:microsoft.com/office/officeart/2005/8/layout/hList1"/>
    <dgm:cxn modelId="{923460DF-20D7-48FE-96BD-7E009469C0C7}" type="presParOf" srcId="{3CA4A520-1342-46F5-BFEF-883D9A911BB0}" destId="{024E4035-33E0-4F37-B5E1-14EAF7BFA090}"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516DB0-14F4-4ACB-8F58-50C7C1C153A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16BFFAC8-23A8-43BB-89D6-28C7B8E30298}">
      <dgm:prSet phldrT="[Texte]"/>
      <dgm:spPr>
        <a:solidFill>
          <a:srgbClr val="C00000"/>
        </a:solidFill>
      </dgm:spPr>
      <dgm:t>
        <a:bodyPr/>
        <a:lstStyle/>
        <a:p>
          <a:r>
            <a:rPr lang="fr-FR" dirty="0"/>
            <a:t>Développement en couches</a:t>
          </a:r>
        </a:p>
      </dgm:t>
    </dgm:pt>
    <dgm:pt modelId="{426ED4CA-A5A5-4B99-94AB-9C0A8A0CEC9B}" type="parTrans" cxnId="{AFD02E03-57F0-4DAA-BC12-DA09CFE27993}">
      <dgm:prSet/>
      <dgm:spPr/>
      <dgm:t>
        <a:bodyPr/>
        <a:lstStyle/>
        <a:p>
          <a:endParaRPr lang="fr-FR"/>
        </a:p>
      </dgm:t>
    </dgm:pt>
    <dgm:pt modelId="{D71243A4-08DF-4056-8BF3-30DCCC5BF723}" type="sibTrans" cxnId="{AFD02E03-57F0-4DAA-BC12-DA09CFE27993}">
      <dgm:prSet/>
      <dgm:spPr/>
      <dgm:t>
        <a:bodyPr/>
        <a:lstStyle/>
        <a:p>
          <a:endParaRPr lang="fr-FR"/>
        </a:p>
      </dgm:t>
    </dgm:pt>
    <dgm:pt modelId="{912E8314-B08E-45CF-9362-B09F57066AA8}">
      <dgm:prSet phldrT="[Texte]"/>
      <dgm:spPr>
        <a:solidFill>
          <a:srgbClr val="C00000"/>
        </a:solidFill>
      </dgm:spPr>
      <dgm:t>
        <a:bodyPr/>
        <a:lstStyle/>
        <a:p>
          <a:r>
            <a:rPr lang="fr-FR" dirty="0"/>
            <a:t>BO</a:t>
          </a:r>
        </a:p>
      </dgm:t>
    </dgm:pt>
    <dgm:pt modelId="{7F302937-48E7-46A3-847B-75CD0F903799}" type="parTrans" cxnId="{A8AAA424-5FCF-4D80-BFDE-D4DD9C2FB600}">
      <dgm:prSet/>
      <dgm:spPr/>
      <dgm:t>
        <a:bodyPr/>
        <a:lstStyle/>
        <a:p>
          <a:endParaRPr lang="fr-FR"/>
        </a:p>
      </dgm:t>
    </dgm:pt>
    <dgm:pt modelId="{C4F8E025-E532-435F-9AD8-4B4A14E6E387}" type="sibTrans" cxnId="{A8AAA424-5FCF-4D80-BFDE-D4DD9C2FB600}">
      <dgm:prSet/>
      <dgm:spPr>
        <a:solidFill>
          <a:schemeClr val="bg1">
            <a:lumMod val="65000"/>
          </a:schemeClr>
        </a:solidFill>
      </dgm:spPr>
      <dgm:t>
        <a:bodyPr/>
        <a:lstStyle/>
        <a:p>
          <a:endParaRPr lang="fr-FR"/>
        </a:p>
      </dgm:t>
    </dgm:pt>
    <dgm:pt modelId="{4B538774-4EA6-4B0B-A166-B742E9A03F29}">
      <dgm:prSet phldrT="[Texte]"/>
      <dgm:spPr>
        <a:solidFill>
          <a:srgbClr val="C00000"/>
        </a:solidFill>
      </dgm:spPr>
      <dgm:t>
        <a:bodyPr/>
        <a:lstStyle/>
        <a:p>
          <a:r>
            <a:rPr lang="fr-FR" dirty="0"/>
            <a:t>Adapter</a:t>
          </a:r>
        </a:p>
      </dgm:t>
    </dgm:pt>
    <dgm:pt modelId="{326C2964-A03D-4111-904C-920286A69995}" type="parTrans" cxnId="{8EDAE1B4-46FC-4582-B8C5-EAFCE7DEB913}">
      <dgm:prSet/>
      <dgm:spPr/>
      <dgm:t>
        <a:bodyPr/>
        <a:lstStyle/>
        <a:p>
          <a:endParaRPr lang="fr-FR"/>
        </a:p>
      </dgm:t>
    </dgm:pt>
    <dgm:pt modelId="{F940F5AE-E940-46EF-AFB5-885F32DC4C5B}" type="sibTrans" cxnId="{8EDAE1B4-46FC-4582-B8C5-EAFCE7DEB913}">
      <dgm:prSet/>
      <dgm:spPr>
        <a:solidFill>
          <a:srgbClr val="87888A"/>
        </a:solidFill>
      </dgm:spPr>
      <dgm:t>
        <a:bodyPr/>
        <a:lstStyle/>
        <a:p>
          <a:endParaRPr lang="fr-FR"/>
        </a:p>
      </dgm:t>
    </dgm:pt>
    <dgm:pt modelId="{0772286A-7F9D-4D68-8214-F645827779DE}">
      <dgm:prSet phldrT="[Texte]"/>
      <dgm:spPr>
        <a:solidFill>
          <a:srgbClr val="C00000"/>
        </a:solidFill>
      </dgm:spPr>
      <dgm:t>
        <a:bodyPr/>
        <a:lstStyle/>
        <a:p>
          <a:r>
            <a:rPr lang="fr-FR"/>
            <a:t>Layout</a:t>
          </a:r>
          <a:endParaRPr lang="fr-FR" dirty="0"/>
        </a:p>
      </dgm:t>
    </dgm:pt>
    <dgm:pt modelId="{60E60565-CE0C-492F-95CD-B45BE6CAB806}" type="parTrans" cxnId="{30EB4B83-9052-40A1-B872-EACDDD9EB25F}">
      <dgm:prSet/>
      <dgm:spPr/>
      <dgm:t>
        <a:bodyPr/>
        <a:lstStyle/>
        <a:p>
          <a:endParaRPr lang="fr-FR"/>
        </a:p>
      </dgm:t>
    </dgm:pt>
    <dgm:pt modelId="{D098311E-59E3-42C0-ACFD-A1176BC6D6BF}" type="sibTrans" cxnId="{30EB4B83-9052-40A1-B872-EACDDD9EB25F}">
      <dgm:prSet/>
      <dgm:spPr>
        <a:solidFill>
          <a:srgbClr val="87888A"/>
        </a:solidFill>
      </dgm:spPr>
      <dgm:t>
        <a:bodyPr/>
        <a:lstStyle/>
        <a:p>
          <a:endParaRPr lang="fr-FR"/>
        </a:p>
      </dgm:t>
    </dgm:pt>
    <dgm:pt modelId="{0EA57CB8-E176-4E32-BED2-A166FEB304E0}">
      <dgm:prSet phldrT="[Texte]"/>
      <dgm:spPr>
        <a:solidFill>
          <a:srgbClr val="C00000"/>
        </a:solidFill>
      </dgm:spPr>
      <dgm:t>
        <a:bodyPr/>
        <a:lstStyle/>
        <a:p>
          <a:r>
            <a:rPr lang="fr-FR" dirty="0"/>
            <a:t>Service</a:t>
          </a:r>
        </a:p>
      </dgm:t>
    </dgm:pt>
    <dgm:pt modelId="{9C003236-1BBE-4036-8B2D-831C7DD81C2B}" type="parTrans" cxnId="{BA9AE483-D63F-463D-8899-A95277367880}">
      <dgm:prSet/>
      <dgm:spPr/>
      <dgm:t>
        <a:bodyPr/>
        <a:lstStyle/>
        <a:p>
          <a:endParaRPr lang="fr-FR"/>
        </a:p>
      </dgm:t>
    </dgm:pt>
    <dgm:pt modelId="{3C974771-023F-4E7E-8300-8D897A220AFA}" type="sibTrans" cxnId="{BA9AE483-D63F-463D-8899-A95277367880}">
      <dgm:prSet/>
      <dgm:spPr>
        <a:solidFill>
          <a:srgbClr val="87888A"/>
        </a:solidFill>
      </dgm:spPr>
      <dgm:t>
        <a:bodyPr/>
        <a:lstStyle/>
        <a:p>
          <a:endParaRPr lang="fr-FR"/>
        </a:p>
      </dgm:t>
    </dgm:pt>
    <dgm:pt modelId="{69959606-874F-4C7C-BD82-3C7A78C8D6A1}">
      <dgm:prSet phldrT="[Texte]"/>
      <dgm:spPr>
        <a:solidFill>
          <a:srgbClr val="C00000"/>
        </a:solidFill>
      </dgm:spPr>
      <dgm:t>
        <a:bodyPr/>
        <a:lstStyle/>
        <a:p>
          <a:r>
            <a:rPr lang="fr-FR" dirty="0"/>
            <a:t>DAO</a:t>
          </a:r>
        </a:p>
      </dgm:t>
    </dgm:pt>
    <dgm:pt modelId="{8F42DB39-DB62-4203-93AA-7601239521E7}" type="parTrans" cxnId="{70D772CF-EF3B-41A2-AF7D-E6CD92D9845D}">
      <dgm:prSet/>
      <dgm:spPr/>
      <dgm:t>
        <a:bodyPr/>
        <a:lstStyle/>
        <a:p>
          <a:endParaRPr lang="fr-FR"/>
        </a:p>
      </dgm:t>
    </dgm:pt>
    <dgm:pt modelId="{02A76533-6F83-46CC-8371-EF0801E969A7}" type="sibTrans" cxnId="{70D772CF-EF3B-41A2-AF7D-E6CD92D9845D}">
      <dgm:prSet/>
      <dgm:spPr>
        <a:solidFill>
          <a:schemeClr val="bg1">
            <a:lumMod val="65000"/>
          </a:schemeClr>
        </a:solidFill>
      </dgm:spPr>
      <dgm:t>
        <a:bodyPr/>
        <a:lstStyle/>
        <a:p>
          <a:endParaRPr lang="fr-FR"/>
        </a:p>
      </dgm:t>
    </dgm:pt>
    <dgm:pt modelId="{4BCB23CC-CA8A-4E83-88CA-582DA16DE504}">
      <dgm:prSet phldrT="[Texte]"/>
      <dgm:spPr>
        <a:solidFill>
          <a:srgbClr val="C00000"/>
        </a:solidFill>
      </dgm:spPr>
      <dgm:t>
        <a:bodyPr/>
        <a:lstStyle/>
        <a:p>
          <a:r>
            <a:rPr lang="fr-FR" dirty="0"/>
            <a:t>Activity</a:t>
          </a:r>
        </a:p>
      </dgm:t>
    </dgm:pt>
    <dgm:pt modelId="{DD24B68F-F18D-49DE-8994-3884D05D4CDF}" type="parTrans" cxnId="{A54BA580-E6F0-4446-993D-0E84E67DC37A}">
      <dgm:prSet/>
      <dgm:spPr/>
      <dgm:t>
        <a:bodyPr/>
        <a:lstStyle/>
        <a:p>
          <a:endParaRPr lang="fr-FR"/>
        </a:p>
      </dgm:t>
    </dgm:pt>
    <dgm:pt modelId="{D1F971F6-2584-4F30-B7D8-29846EED6E88}" type="sibTrans" cxnId="{A54BA580-E6F0-4446-993D-0E84E67DC37A}">
      <dgm:prSet/>
      <dgm:spPr>
        <a:solidFill>
          <a:schemeClr val="bg1">
            <a:lumMod val="65000"/>
          </a:schemeClr>
        </a:solidFill>
      </dgm:spPr>
      <dgm:t>
        <a:bodyPr/>
        <a:lstStyle/>
        <a:p>
          <a:endParaRPr lang="fr-FR"/>
        </a:p>
      </dgm:t>
    </dgm:pt>
    <dgm:pt modelId="{CEC562D3-E0BF-439F-9E14-1FB12031DD23}" type="pres">
      <dgm:prSet presAssocID="{A3516DB0-14F4-4ACB-8F58-50C7C1C153AD}" presName="Name0" presStyleCnt="0">
        <dgm:presLayoutVars>
          <dgm:chMax val="1"/>
          <dgm:dir/>
          <dgm:animLvl val="ctr"/>
          <dgm:resizeHandles val="exact"/>
        </dgm:presLayoutVars>
      </dgm:prSet>
      <dgm:spPr/>
    </dgm:pt>
    <dgm:pt modelId="{4B85A5EA-1F0F-473E-AF91-3C7756D04F42}" type="pres">
      <dgm:prSet presAssocID="{16BFFAC8-23A8-43BB-89D6-28C7B8E30298}" presName="centerShape" presStyleLbl="node0" presStyleIdx="0" presStyleCnt="1"/>
      <dgm:spPr/>
    </dgm:pt>
    <dgm:pt modelId="{831B21A0-5B71-47FB-9B76-C54BC1D09737}" type="pres">
      <dgm:prSet presAssocID="{912E8314-B08E-45CF-9362-B09F57066AA8}" presName="node" presStyleLbl="node1" presStyleIdx="0" presStyleCnt="6">
        <dgm:presLayoutVars>
          <dgm:bulletEnabled val="1"/>
        </dgm:presLayoutVars>
      </dgm:prSet>
      <dgm:spPr/>
    </dgm:pt>
    <dgm:pt modelId="{F06A077B-43F1-4CB0-9C3D-5A44EAB249DE}" type="pres">
      <dgm:prSet presAssocID="{912E8314-B08E-45CF-9362-B09F57066AA8}" presName="dummy" presStyleCnt="0"/>
      <dgm:spPr/>
    </dgm:pt>
    <dgm:pt modelId="{3B118510-A648-4837-8973-1135B2B9D8AF}" type="pres">
      <dgm:prSet presAssocID="{C4F8E025-E532-435F-9AD8-4B4A14E6E387}" presName="sibTrans" presStyleLbl="sibTrans2D1" presStyleIdx="0" presStyleCnt="6"/>
      <dgm:spPr/>
    </dgm:pt>
    <dgm:pt modelId="{54877D9F-08D0-4B52-B9DE-9D725F846ACF}" type="pres">
      <dgm:prSet presAssocID="{4B538774-4EA6-4B0B-A166-B742E9A03F29}" presName="node" presStyleLbl="node1" presStyleIdx="1" presStyleCnt="6">
        <dgm:presLayoutVars>
          <dgm:bulletEnabled val="1"/>
        </dgm:presLayoutVars>
      </dgm:prSet>
      <dgm:spPr/>
    </dgm:pt>
    <dgm:pt modelId="{57FBD738-9E6C-4CF1-BFA1-AA408521ACF2}" type="pres">
      <dgm:prSet presAssocID="{4B538774-4EA6-4B0B-A166-B742E9A03F29}" presName="dummy" presStyleCnt="0"/>
      <dgm:spPr/>
    </dgm:pt>
    <dgm:pt modelId="{9504063D-B832-4972-A08B-43FEA00C8E82}" type="pres">
      <dgm:prSet presAssocID="{F940F5AE-E940-46EF-AFB5-885F32DC4C5B}" presName="sibTrans" presStyleLbl="sibTrans2D1" presStyleIdx="1" presStyleCnt="6" custScaleX="97765" custScaleY="102276"/>
      <dgm:spPr/>
    </dgm:pt>
    <dgm:pt modelId="{A7E599F6-B6BA-41B5-A1A6-D6D435BC9C7E}" type="pres">
      <dgm:prSet presAssocID="{0772286A-7F9D-4D68-8214-F645827779DE}" presName="node" presStyleLbl="node1" presStyleIdx="2" presStyleCnt="6">
        <dgm:presLayoutVars>
          <dgm:bulletEnabled val="1"/>
        </dgm:presLayoutVars>
      </dgm:prSet>
      <dgm:spPr/>
    </dgm:pt>
    <dgm:pt modelId="{1822CA0F-9BB8-479B-9C83-6A2A34797C50}" type="pres">
      <dgm:prSet presAssocID="{0772286A-7F9D-4D68-8214-F645827779DE}" presName="dummy" presStyleCnt="0"/>
      <dgm:spPr/>
    </dgm:pt>
    <dgm:pt modelId="{03D7BC67-A2C9-4473-9E5F-A684CA997351}" type="pres">
      <dgm:prSet presAssocID="{D098311E-59E3-42C0-ACFD-A1176BC6D6BF}" presName="sibTrans" presStyleLbl="sibTrans2D1" presStyleIdx="2" presStyleCnt="6"/>
      <dgm:spPr/>
    </dgm:pt>
    <dgm:pt modelId="{E82127C3-5A85-487D-90D8-6112FB5ED902}" type="pres">
      <dgm:prSet presAssocID="{0EA57CB8-E176-4E32-BED2-A166FEB304E0}" presName="node" presStyleLbl="node1" presStyleIdx="3" presStyleCnt="6">
        <dgm:presLayoutVars>
          <dgm:bulletEnabled val="1"/>
        </dgm:presLayoutVars>
      </dgm:prSet>
      <dgm:spPr/>
    </dgm:pt>
    <dgm:pt modelId="{0216D3CE-67F0-4634-BFD2-C73FDFAC112E}" type="pres">
      <dgm:prSet presAssocID="{0EA57CB8-E176-4E32-BED2-A166FEB304E0}" presName="dummy" presStyleCnt="0"/>
      <dgm:spPr/>
    </dgm:pt>
    <dgm:pt modelId="{2B08056C-2535-407D-B608-FF1EB1195DCA}" type="pres">
      <dgm:prSet presAssocID="{3C974771-023F-4E7E-8300-8D897A220AFA}" presName="sibTrans" presStyleLbl="sibTrans2D1" presStyleIdx="3" presStyleCnt="6"/>
      <dgm:spPr/>
    </dgm:pt>
    <dgm:pt modelId="{9FF38FD1-3F6E-4554-8F97-ECCDD3DA5A06}" type="pres">
      <dgm:prSet presAssocID="{4BCB23CC-CA8A-4E83-88CA-582DA16DE504}" presName="node" presStyleLbl="node1" presStyleIdx="4" presStyleCnt="6">
        <dgm:presLayoutVars>
          <dgm:bulletEnabled val="1"/>
        </dgm:presLayoutVars>
      </dgm:prSet>
      <dgm:spPr/>
    </dgm:pt>
    <dgm:pt modelId="{409661ED-B26B-4166-B58C-AE1496119DB7}" type="pres">
      <dgm:prSet presAssocID="{4BCB23CC-CA8A-4E83-88CA-582DA16DE504}" presName="dummy" presStyleCnt="0"/>
      <dgm:spPr/>
    </dgm:pt>
    <dgm:pt modelId="{89EA1067-E360-4B46-9DBC-E1FF20EAD0F5}" type="pres">
      <dgm:prSet presAssocID="{D1F971F6-2584-4F30-B7D8-29846EED6E88}" presName="sibTrans" presStyleLbl="sibTrans2D1" presStyleIdx="4" presStyleCnt="6"/>
      <dgm:spPr/>
    </dgm:pt>
    <dgm:pt modelId="{F2D3224C-E75D-4586-A104-E63249CAAFDE}" type="pres">
      <dgm:prSet presAssocID="{69959606-874F-4C7C-BD82-3C7A78C8D6A1}" presName="node" presStyleLbl="node1" presStyleIdx="5" presStyleCnt="6">
        <dgm:presLayoutVars>
          <dgm:bulletEnabled val="1"/>
        </dgm:presLayoutVars>
      </dgm:prSet>
      <dgm:spPr/>
    </dgm:pt>
    <dgm:pt modelId="{301FE33F-7895-4060-A86E-74B6D52FA6C9}" type="pres">
      <dgm:prSet presAssocID="{69959606-874F-4C7C-BD82-3C7A78C8D6A1}" presName="dummy" presStyleCnt="0"/>
      <dgm:spPr/>
    </dgm:pt>
    <dgm:pt modelId="{7A37CCC4-FC28-4B36-9825-1EA08E07F8B1}" type="pres">
      <dgm:prSet presAssocID="{02A76533-6F83-46CC-8371-EF0801E969A7}" presName="sibTrans" presStyleLbl="sibTrans2D1" presStyleIdx="5" presStyleCnt="6"/>
      <dgm:spPr/>
    </dgm:pt>
  </dgm:ptLst>
  <dgm:cxnLst>
    <dgm:cxn modelId="{AFD02E03-57F0-4DAA-BC12-DA09CFE27993}" srcId="{A3516DB0-14F4-4ACB-8F58-50C7C1C153AD}" destId="{16BFFAC8-23A8-43BB-89D6-28C7B8E30298}" srcOrd="0" destOrd="0" parTransId="{426ED4CA-A5A5-4B99-94AB-9C0A8A0CEC9B}" sibTransId="{D71243A4-08DF-4056-8BF3-30DCCC5BF723}"/>
    <dgm:cxn modelId="{419B4810-D676-4DA0-AF6E-FA407D3222A6}" type="presOf" srcId="{0EA57CB8-E176-4E32-BED2-A166FEB304E0}" destId="{E82127C3-5A85-487D-90D8-6112FB5ED902}" srcOrd="0" destOrd="0" presId="urn:microsoft.com/office/officeart/2005/8/layout/radial6"/>
    <dgm:cxn modelId="{8840C514-2FEF-4C31-BBBB-6A9409BC4467}" type="presOf" srcId="{0772286A-7F9D-4D68-8214-F645827779DE}" destId="{A7E599F6-B6BA-41B5-A1A6-D6D435BC9C7E}" srcOrd="0" destOrd="0" presId="urn:microsoft.com/office/officeart/2005/8/layout/radial6"/>
    <dgm:cxn modelId="{A8AAA424-5FCF-4D80-BFDE-D4DD9C2FB600}" srcId="{16BFFAC8-23A8-43BB-89D6-28C7B8E30298}" destId="{912E8314-B08E-45CF-9362-B09F57066AA8}" srcOrd="0" destOrd="0" parTransId="{7F302937-48E7-46A3-847B-75CD0F903799}" sibTransId="{C4F8E025-E532-435F-9AD8-4B4A14E6E387}"/>
    <dgm:cxn modelId="{7FDE4325-0E86-4161-9EAE-4A26C38B6087}" type="presOf" srcId="{C4F8E025-E532-435F-9AD8-4B4A14E6E387}" destId="{3B118510-A648-4837-8973-1135B2B9D8AF}" srcOrd="0" destOrd="0" presId="urn:microsoft.com/office/officeart/2005/8/layout/radial6"/>
    <dgm:cxn modelId="{5DB5D72F-6602-479C-85D5-324DC112BE36}" type="presOf" srcId="{02A76533-6F83-46CC-8371-EF0801E969A7}" destId="{7A37CCC4-FC28-4B36-9825-1EA08E07F8B1}" srcOrd="0" destOrd="0" presId="urn:microsoft.com/office/officeart/2005/8/layout/radial6"/>
    <dgm:cxn modelId="{47F21252-97E2-413F-BAC8-695F15B06750}" type="presOf" srcId="{D098311E-59E3-42C0-ACFD-A1176BC6D6BF}" destId="{03D7BC67-A2C9-4473-9E5F-A684CA997351}" srcOrd="0" destOrd="0" presId="urn:microsoft.com/office/officeart/2005/8/layout/radial6"/>
    <dgm:cxn modelId="{EE7BDE7A-F0A8-43BE-A015-97F9F67AC8B4}" type="presOf" srcId="{4BCB23CC-CA8A-4E83-88CA-582DA16DE504}" destId="{9FF38FD1-3F6E-4554-8F97-ECCDD3DA5A06}" srcOrd="0" destOrd="0" presId="urn:microsoft.com/office/officeart/2005/8/layout/radial6"/>
    <dgm:cxn modelId="{A54BA580-E6F0-4446-993D-0E84E67DC37A}" srcId="{16BFFAC8-23A8-43BB-89D6-28C7B8E30298}" destId="{4BCB23CC-CA8A-4E83-88CA-582DA16DE504}" srcOrd="4" destOrd="0" parTransId="{DD24B68F-F18D-49DE-8994-3884D05D4CDF}" sibTransId="{D1F971F6-2584-4F30-B7D8-29846EED6E88}"/>
    <dgm:cxn modelId="{30EB4B83-9052-40A1-B872-EACDDD9EB25F}" srcId="{16BFFAC8-23A8-43BB-89D6-28C7B8E30298}" destId="{0772286A-7F9D-4D68-8214-F645827779DE}" srcOrd="2" destOrd="0" parTransId="{60E60565-CE0C-492F-95CD-B45BE6CAB806}" sibTransId="{D098311E-59E3-42C0-ACFD-A1176BC6D6BF}"/>
    <dgm:cxn modelId="{BA9AE483-D63F-463D-8899-A95277367880}" srcId="{16BFFAC8-23A8-43BB-89D6-28C7B8E30298}" destId="{0EA57CB8-E176-4E32-BED2-A166FEB304E0}" srcOrd="3" destOrd="0" parTransId="{9C003236-1BBE-4036-8B2D-831C7DD81C2B}" sibTransId="{3C974771-023F-4E7E-8300-8D897A220AFA}"/>
    <dgm:cxn modelId="{8498C385-FA91-461F-B36E-F7E41018337F}" type="presOf" srcId="{3C974771-023F-4E7E-8300-8D897A220AFA}" destId="{2B08056C-2535-407D-B608-FF1EB1195DCA}" srcOrd="0" destOrd="0" presId="urn:microsoft.com/office/officeart/2005/8/layout/radial6"/>
    <dgm:cxn modelId="{5C5B1897-C141-4DB5-A371-E7BCB194CC9F}" type="presOf" srcId="{912E8314-B08E-45CF-9362-B09F57066AA8}" destId="{831B21A0-5B71-47FB-9B76-C54BC1D09737}" srcOrd="0" destOrd="0" presId="urn:microsoft.com/office/officeart/2005/8/layout/radial6"/>
    <dgm:cxn modelId="{F709799B-CA6C-4922-8952-3784F9B1F11E}" type="presOf" srcId="{F940F5AE-E940-46EF-AFB5-885F32DC4C5B}" destId="{9504063D-B832-4972-A08B-43FEA00C8E82}" srcOrd="0" destOrd="0" presId="urn:microsoft.com/office/officeart/2005/8/layout/radial6"/>
    <dgm:cxn modelId="{0688D0A6-86E8-4E6F-B771-B9666CCE34AF}" type="presOf" srcId="{D1F971F6-2584-4F30-B7D8-29846EED6E88}" destId="{89EA1067-E360-4B46-9DBC-E1FF20EAD0F5}" srcOrd="0" destOrd="0" presId="urn:microsoft.com/office/officeart/2005/8/layout/radial6"/>
    <dgm:cxn modelId="{4A57E1AB-52BC-485D-8E41-657D86BA3508}" type="presOf" srcId="{4B538774-4EA6-4B0B-A166-B742E9A03F29}" destId="{54877D9F-08D0-4B52-B9DE-9D725F846ACF}" srcOrd="0" destOrd="0" presId="urn:microsoft.com/office/officeart/2005/8/layout/radial6"/>
    <dgm:cxn modelId="{0329BAB4-2A7E-47DB-86AA-1C29695CDAA6}" type="presOf" srcId="{A3516DB0-14F4-4ACB-8F58-50C7C1C153AD}" destId="{CEC562D3-E0BF-439F-9E14-1FB12031DD23}" srcOrd="0" destOrd="0" presId="urn:microsoft.com/office/officeart/2005/8/layout/radial6"/>
    <dgm:cxn modelId="{8EDAE1B4-46FC-4582-B8C5-EAFCE7DEB913}" srcId="{16BFFAC8-23A8-43BB-89D6-28C7B8E30298}" destId="{4B538774-4EA6-4B0B-A166-B742E9A03F29}" srcOrd="1" destOrd="0" parTransId="{326C2964-A03D-4111-904C-920286A69995}" sibTransId="{F940F5AE-E940-46EF-AFB5-885F32DC4C5B}"/>
    <dgm:cxn modelId="{70D772CF-EF3B-41A2-AF7D-E6CD92D9845D}" srcId="{16BFFAC8-23A8-43BB-89D6-28C7B8E30298}" destId="{69959606-874F-4C7C-BD82-3C7A78C8D6A1}" srcOrd="5" destOrd="0" parTransId="{8F42DB39-DB62-4203-93AA-7601239521E7}" sibTransId="{02A76533-6F83-46CC-8371-EF0801E969A7}"/>
    <dgm:cxn modelId="{547DC6F2-1248-4035-88CF-4F7203271F14}" type="presOf" srcId="{69959606-874F-4C7C-BD82-3C7A78C8D6A1}" destId="{F2D3224C-E75D-4586-A104-E63249CAAFDE}" srcOrd="0" destOrd="0" presId="urn:microsoft.com/office/officeart/2005/8/layout/radial6"/>
    <dgm:cxn modelId="{FA496DFB-E7F4-49F4-953C-C9377E9BA1D7}" type="presOf" srcId="{16BFFAC8-23A8-43BB-89D6-28C7B8E30298}" destId="{4B85A5EA-1F0F-473E-AF91-3C7756D04F42}" srcOrd="0" destOrd="0" presId="urn:microsoft.com/office/officeart/2005/8/layout/radial6"/>
    <dgm:cxn modelId="{AA28776E-4A3E-4A12-BCC8-8CC28C7F8929}" type="presParOf" srcId="{CEC562D3-E0BF-439F-9E14-1FB12031DD23}" destId="{4B85A5EA-1F0F-473E-AF91-3C7756D04F42}" srcOrd="0" destOrd="0" presId="urn:microsoft.com/office/officeart/2005/8/layout/radial6"/>
    <dgm:cxn modelId="{09009547-1C6E-466D-A34D-9F218366FC70}" type="presParOf" srcId="{CEC562D3-E0BF-439F-9E14-1FB12031DD23}" destId="{831B21A0-5B71-47FB-9B76-C54BC1D09737}" srcOrd="1" destOrd="0" presId="urn:microsoft.com/office/officeart/2005/8/layout/radial6"/>
    <dgm:cxn modelId="{BA6A4EA4-73A9-47E2-A33C-F8CAB131C15F}" type="presParOf" srcId="{CEC562D3-E0BF-439F-9E14-1FB12031DD23}" destId="{F06A077B-43F1-4CB0-9C3D-5A44EAB249DE}" srcOrd="2" destOrd="0" presId="urn:microsoft.com/office/officeart/2005/8/layout/radial6"/>
    <dgm:cxn modelId="{5C1E29BC-ADF8-4CC5-ACBB-F74639816A30}" type="presParOf" srcId="{CEC562D3-E0BF-439F-9E14-1FB12031DD23}" destId="{3B118510-A648-4837-8973-1135B2B9D8AF}" srcOrd="3" destOrd="0" presId="urn:microsoft.com/office/officeart/2005/8/layout/radial6"/>
    <dgm:cxn modelId="{6AF8A6B2-BE73-403B-AABA-4708BE364310}" type="presParOf" srcId="{CEC562D3-E0BF-439F-9E14-1FB12031DD23}" destId="{54877D9F-08D0-4B52-B9DE-9D725F846ACF}" srcOrd="4" destOrd="0" presId="urn:microsoft.com/office/officeart/2005/8/layout/radial6"/>
    <dgm:cxn modelId="{3BD7303A-3531-4132-91F3-6C374CF8299C}" type="presParOf" srcId="{CEC562D3-E0BF-439F-9E14-1FB12031DD23}" destId="{57FBD738-9E6C-4CF1-BFA1-AA408521ACF2}" srcOrd="5" destOrd="0" presId="urn:microsoft.com/office/officeart/2005/8/layout/radial6"/>
    <dgm:cxn modelId="{090E1008-C8AF-42C3-8CE1-DF0A9F9B564D}" type="presParOf" srcId="{CEC562D3-E0BF-439F-9E14-1FB12031DD23}" destId="{9504063D-B832-4972-A08B-43FEA00C8E82}" srcOrd="6" destOrd="0" presId="urn:microsoft.com/office/officeart/2005/8/layout/radial6"/>
    <dgm:cxn modelId="{D8869663-C407-42A3-A871-22A448E2C581}" type="presParOf" srcId="{CEC562D3-E0BF-439F-9E14-1FB12031DD23}" destId="{A7E599F6-B6BA-41B5-A1A6-D6D435BC9C7E}" srcOrd="7" destOrd="0" presId="urn:microsoft.com/office/officeart/2005/8/layout/radial6"/>
    <dgm:cxn modelId="{32F4E412-8A53-4C2A-94A8-8D8F9ADE5AF7}" type="presParOf" srcId="{CEC562D3-E0BF-439F-9E14-1FB12031DD23}" destId="{1822CA0F-9BB8-479B-9C83-6A2A34797C50}" srcOrd="8" destOrd="0" presId="urn:microsoft.com/office/officeart/2005/8/layout/radial6"/>
    <dgm:cxn modelId="{E5AF4C78-B12E-4A5C-AB66-59179CEA0DC9}" type="presParOf" srcId="{CEC562D3-E0BF-439F-9E14-1FB12031DD23}" destId="{03D7BC67-A2C9-4473-9E5F-A684CA997351}" srcOrd="9" destOrd="0" presId="urn:microsoft.com/office/officeart/2005/8/layout/radial6"/>
    <dgm:cxn modelId="{26845175-E102-4FF4-9935-01FE856AE355}" type="presParOf" srcId="{CEC562D3-E0BF-439F-9E14-1FB12031DD23}" destId="{E82127C3-5A85-487D-90D8-6112FB5ED902}" srcOrd="10" destOrd="0" presId="urn:microsoft.com/office/officeart/2005/8/layout/radial6"/>
    <dgm:cxn modelId="{F15D11AD-C36A-4DA6-B75F-B069EFBD4DD5}" type="presParOf" srcId="{CEC562D3-E0BF-439F-9E14-1FB12031DD23}" destId="{0216D3CE-67F0-4634-BFD2-C73FDFAC112E}" srcOrd="11" destOrd="0" presId="urn:microsoft.com/office/officeart/2005/8/layout/radial6"/>
    <dgm:cxn modelId="{059C59A1-DC05-438D-92AF-31B644056C86}" type="presParOf" srcId="{CEC562D3-E0BF-439F-9E14-1FB12031DD23}" destId="{2B08056C-2535-407D-B608-FF1EB1195DCA}" srcOrd="12" destOrd="0" presId="urn:microsoft.com/office/officeart/2005/8/layout/radial6"/>
    <dgm:cxn modelId="{119AA615-74AE-4A1D-989A-8EBC48BE4F62}" type="presParOf" srcId="{CEC562D3-E0BF-439F-9E14-1FB12031DD23}" destId="{9FF38FD1-3F6E-4554-8F97-ECCDD3DA5A06}" srcOrd="13" destOrd="0" presId="urn:microsoft.com/office/officeart/2005/8/layout/radial6"/>
    <dgm:cxn modelId="{0D6CD4C1-1EC4-4424-BBEF-3A800A12BFF2}" type="presParOf" srcId="{CEC562D3-E0BF-439F-9E14-1FB12031DD23}" destId="{409661ED-B26B-4166-B58C-AE1496119DB7}" srcOrd="14" destOrd="0" presId="urn:microsoft.com/office/officeart/2005/8/layout/radial6"/>
    <dgm:cxn modelId="{486B18A9-7429-4B71-AD79-E76AE1F63330}" type="presParOf" srcId="{CEC562D3-E0BF-439F-9E14-1FB12031DD23}" destId="{89EA1067-E360-4B46-9DBC-E1FF20EAD0F5}" srcOrd="15" destOrd="0" presId="urn:microsoft.com/office/officeart/2005/8/layout/radial6"/>
    <dgm:cxn modelId="{3E9FCBA7-267E-486A-9301-99232DC0FD01}" type="presParOf" srcId="{CEC562D3-E0BF-439F-9E14-1FB12031DD23}" destId="{F2D3224C-E75D-4586-A104-E63249CAAFDE}" srcOrd="16" destOrd="0" presId="urn:microsoft.com/office/officeart/2005/8/layout/radial6"/>
    <dgm:cxn modelId="{4EA97E9F-4AB3-4991-8CD0-7497AAF7C069}" type="presParOf" srcId="{CEC562D3-E0BF-439F-9E14-1FB12031DD23}" destId="{301FE33F-7895-4060-A86E-74B6D52FA6C9}" srcOrd="17" destOrd="0" presId="urn:microsoft.com/office/officeart/2005/8/layout/radial6"/>
    <dgm:cxn modelId="{7F812611-E398-4E01-8B4C-4E08F27EC73D}" type="presParOf" srcId="{CEC562D3-E0BF-439F-9E14-1FB12031DD23}" destId="{7A37CCC4-FC28-4B36-9825-1EA08E07F8B1}"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2C9E360-9400-4510-8154-A3AA165C333D}" type="doc">
      <dgm:prSet loTypeId="urn:microsoft.com/office/officeart/2005/8/layout/hierarchy3" loCatId="list" qsTypeId="urn:microsoft.com/office/officeart/2005/8/quickstyle/simple1" qsCatId="simple" csTypeId="urn:microsoft.com/office/officeart/2005/8/colors/accent4_2" csCatId="accent4" phldr="1"/>
      <dgm:spPr/>
      <dgm:t>
        <a:bodyPr/>
        <a:lstStyle/>
        <a:p>
          <a:endParaRPr lang="fr-FR"/>
        </a:p>
      </dgm:t>
    </dgm:pt>
    <dgm:pt modelId="{FDFFB90C-CCCC-4083-96B8-A404F6240E66}">
      <dgm:prSet phldrT="[Texte]"/>
      <dgm:spPr/>
      <dgm:t>
        <a:bodyPr/>
        <a:lstStyle/>
        <a:p>
          <a:r>
            <a:rPr lang="fr-FR" dirty="0"/>
            <a:t>Echappement balises html</a:t>
          </a:r>
        </a:p>
      </dgm:t>
    </dgm:pt>
    <dgm:pt modelId="{CAD6C1B7-2D08-4D4B-8712-3ACE663F4E8F}" type="parTrans" cxnId="{A1C408B6-449F-4545-8502-B915D6B5C2B9}">
      <dgm:prSet/>
      <dgm:spPr/>
      <dgm:t>
        <a:bodyPr/>
        <a:lstStyle/>
        <a:p>
          <a:endParaRPr lang="fr-FR"/>
        </a:p>
      </dgm:t>
    </dgm:pt>
    <dgm:pt modelId="{2525D105-D013-489E-B0B4-007A801A55CF}" type="sibTrans" cxnId="{A1C408B6-449F-4545-8502-B915D6B5C2B9}">
      <dgm:prSet/>
      <dgm:spPr/>
      <dgm:t>
        <a:bodyPr/>
        <a:lstStyle/>
        <a:p>
          <a:endParaRPr lang="fr-FR"/>
        </a:p>
      </dgm:t>
    </dgm:pt>
    <dgm:pt modelId="{8A730AEE-77A6-4DC0-97BF-22AC75250E21}">
      <dgm:prSet phldrT="[Texte]"/>
      <dgm:spPr/>
      <dgm:t>
        <a:bodyPr/>
        <a:lstStyle/>
        <a:p>
          <a:r>
            <a:rPr lang="fr-FR" dirty="0"/>
            <a:t>Profil ibm sécurisé</a:t>
          </a:r>
        </a:p>
      </dgm:t>
    </dgm:pt>
    <dgm:pt modelId="{040C1698-4E6D-46B0-887D-D93F64BD752A}" type="parTrans" cxnId="{7174478C-E8D1-4C9C-9442-76A7DA560493}">
      <dgm:prSet/>
      <dgm:spPr/>
      <dgm:t>
        <a:bodyPr/>
        <a:lstStyle/>
        <a:p>
          <a:endParaRPr lang="fr-FR"/>
        </a:p>
      </dgm:t>
    </dgm:pt>
    <dgm:pt modelId="{8857B37B-A24A-406F-8C8C-6C99042C1EF4}" type="sibTrans" cxnId="{7174478C-E8D1-4C9C-9442-76A7DA560493}">
      <dgm:prSet/>
      <dgm:spPr/>
      <dgm:t>
        <a:bodyPr/>
        <a:lstStyle/>
        <a:p>
          <a:endParaRPr lang="fr-FR"/>
        </a:p>
      </dgm:t>
    </dgm:pt>
    <dgm:pt modelId="{D0514CD8-70A0-43AE-A283-4490C900FF4F}">
      <dgm:prSet phldrT="[Texte]"/>
      <dgm:spPr/>
      <dgm:t>
        <a:bodyPr/>
        <a:lstStyle/>
        <a:p>
          <a:r>
            <a:rPr lang="fr-FR" dirty="0"/>
            <a:t>Web service Authentification sécurisé</a:t>
          </a:r>
        </a:p>
      </dgm:t>
    </dgm:pt>
    <dgm:pt modelId="{902B7E6F-C3CF-491F-AB01-D3F2AE1D65E0}" type="parTrans" cxnId="{9120E949-6F39-4BEE-9E99-6552F0272E90}">
      <dgm:prSet/>
      <dgm:spPr/>
      <dgm:t>
        <a:bodyPr/>
        <a:lstStyle/>
        <a:p>
          <a:endParaRPr lang="fr-FR"/>
        </a:p>
      </dgm:t>
    </dgm:pt>
    <dgm:pt modelId="{37B1A1FE-0135-4EE8-81B7-149AE2CE3B96}" type="sibTrans" cxnId="{9120E949-6F39-4BEE-9E99-6552F0272E90}">
      <dgm:prSet/>
      <dgm:spPr/>
      <dgm:t>
        <a:bodyPr/>
        <a:lstStyle/>
        <a:p>
          <a:endParaRPr lang="fr-FR"/>
        </a:p>
      </dgm:t>
    </dgm:pt>
    <dgm:pt modelId="{F21B2F19-9862-44D0-BD07-6FCCA18A20E8}" type="pres">
      <dgm:prSet presAssocID="{C2C9E360-9400-4510-8154-A3AA165C333D}" presName="diagram" presStyleCnt="0">
        <dgm:presLayoutVars>
          <dgm:chPref val="1"/>
          <dgm:dir/>
          <dgm:animOne val="branch"/>
          <dgm:animLvl val="lvl"/>
          <dgm:resizeHandles/>
        </dgm:presLayoutVars>
      </dgm:prSet>
      <dgm:spPr/>
    </dgm:pt>
    <dgm:pt modelId="{A10F25CF-3E26-4553-94D9-EC30E831C253}" type="pres">
      <dgm:prSet presAssocID="{FDFFB90C-CCCC-4083-96B8-A404F6240E66}" presName="root" presStyleCnt="0"/>
      <dgm:spPr/>
    </dgm:pt>
    <dgm:pt modelId="{CEAA8418-46E8-4946-AF62-E4D2D94EAFAA}" type="pres">
      <dgm:prSet presAssocID="{FDFFB90C-CCCC-4083-96B8-A404F6240E66}" presName="rootComposite" presStyleCnt="0"/>
      <dgm:spPr/>
    </dgm:pt>
    <dgm:pt modelId="{1F0EBB88-72C2-4FDC-B091-C8DCE137A17F}" type="pres">
      <dgm:prSet presAssocID="{FDFFB90C-CCCC-4083-96B8-A404F6240E66}" presName="rootText" presStyleLbl="node1" presStyleIdx="0" presStyleCnt="3" custScaleX="101645" custScaleY="99572" custLinFactX="-159047" custLinFactNeighborX="-200000" custLinFactNeighborY="-163"/>
      <dgm:spPr/>
    </dgm:pt>
    <dgm:pt modelId="{FFB18AD1-023A-47D6-A85A-325317B3107D}" type="pres">
      <dgm:prSet presAssocID="{FDFFB90C-CCCC-4083-96B8-A404F6240E66}" presName="rootConnector" presStyleLbl="node1" presStyleIdx="0" presStyleCnt="3"/>
      <dgm:spPr/>
    </dgm:pt>
    <dgm:pt modelId="{5277D003-7BBE-4C22-9B9B-9003907595F7}" type="pres">
      <dgm:prSet presAssocID="{FDFFB90C-CCCC-4083-96B8-A404F6240E66}" presName="childShape" presStyleCnt="0"/>
      <dgm:spPr/>
    </dgm:pt>
    <dgm:pt modelId="{7D736601-E78D-4F69-8AA6-0888B08884EC}" type="pres">
      <dgm:prSet presAssocID="{D0514CD8-70A0-43AE-A283-4490C900FF4F}" presName="root" presStyleCnt="0"/>
      <dgm:spPr/>
    </dgm:pt>
    <dgm:pt modelId="{7B65966B-1148-4BB9-925A-9D435D5B7541}" type="pres">
      <dgm:prSet presAssocID="{D0514CD8-70A0-43AE-A283-4490C900FF4F}" presName="rootComposite" presStyleCnt="0"/>
      <dgm:spPr/>
    </dgm:pt>
    <dgm:pt modelId="{ADF58220-9B93-4BAE-A8DE-45F4C9F6D50B}" type="pres">
      <dgm:prSet presAssocID="{D0514CD8-70A0-43AE-A283-4490C900FF4F}" presName="rootText" presStyleLbl="node1" presStyleIdx="1" presStyleCnt="3"/>
      <dgm:spPr/>
    </dgm:pt>
    <dgm:pt modelId="{0226107E-DA5E-46FF-B060-52A8F0B85B41}" type="pres">
      <dgm:prSet presAssocID="{D0514CD8-70A0-43AE-A283-4490C900FF4F}" presName="rootConnector" presStyleLbl="node1" presStyleIdx="1" presStyleCnt="3"/>
      <dgm:spPr/>
    </dgm:pt>
    <dgm:pt modelId="{DD8DF3DF-2F87-4163-B70D-579DA4FCDE67}" type="pres">
      <dgm:prSet presAssocID="{D0514CD8-70A0-43AE-A283-4490C900FF4F}" presName="childShape" presStyleCnt="0"/>
      <dgm:spPr/>
    </dgm:pt>
    <dgm:pt modelId="{7826BC82-14FF-4A1E-A1BF-53A2F84EDE78}" type="pres">
      <dgm:prSet presAssocID="{8A730AEE-77A6-4DC0-97BF-22AC75250E21}" presName="root" presStyleCnt="0"/>
      <dgm:spPr/>
    </dgm:pt>
    <dgm:pt modelId="{B873799B-CA93-48F2-8E92-EC3528F202C1}" type="pres">
      <dgm:prSet presAssocID="{8A730AEE-77A6-4DC0-97BF-22AC75250E21}" presName="rootComposite" presStyleCnt="0"/>
      <dgm:spPr/>
    </dgm:pt>
    <dgm:pt modelId="{F3B35FB1-A86E-448D-8B4B-BFF245CB1611}" type="pres">
      <dgm:prSet presAssocID="{8A730AEE-77A6-4DC0-97BF-22AC75250E21}" presName="rootText" presStyleLbl="node1" presStyleIdx="2" presStyleCnt="3"/>
      <dgm:spPr/>
    </dgm:pt>
    <dgm:pt modelId="{1B7498F1-D4DE-4DEF-8DC2-11C3FE722803}" type="pres">
      <dgm:prSet presAssocID="{8A730AEE-77A6-4DC0-97BF-22AC75250E21}" presName="rootConnector" presStyleLbl="node1" presStyleIdx="2" presStyleCnt="3"/>
      <dgm:spPr/>
    </dgm:pt>
    <dgm:pt modelId="{7DB29733-6438-40CF-8929-F201D420FE1B}" type="pres">
      <dgm:prSet presAssocID="{8A730AEE-77A6-4DC0-97BF-22AC75250E21}" presName="childShape" presStyleCnt="0"/>
      <dgm:spPr/>
    </dgm:pt>
  </dgm:ptLst>
  <dgm:cxnLst>
    <dgm:cxn modelId="{E7A99C2B-DC16-4E9E-9999-68591096C169}" type="presOf" srcId="{8A730AEE-77A6-4DC0-97BF-22AC75250E21}" destId="{F3B35FB1-A86E-448D-8B4B-BFF245CB1611}" srcOrd="0" destOrd="0" presId="urn:microsoft.com/office/officeart/2005/8/layout/hierarchy3"/>
    <dgm:cxn modelId="{3A421645-D456-4559-9D70-8325B2CFA618}" type="presOf" srcId="{D0514CD8-70A0-43AE-A283-4490C900FF4F}" destId="{ADF58220-9B93-4BAE-A8DE-45F4C9F6D50B}" srcOrd="0" destOrd="0" presId="urn:microsoft.com/office/officeart/2005/8/layout/hierarchy3"/>
    <dgm:cxn modelId="{E6817F67-F180-424B-A30F-5C75C57F6591}" type="presOf" srcId="{8A730AEE-77A6-4DC0-97BF-22AC75250E21}" destId="{1B7498F1-D4DE-4DEF-8DC2-11C3FE722803}" srcOrd="1" destOrd="0" presId="urn:microsoft.com/office/officeart/2005/8/layout/hierarchy3"/>
    <dgm:cxn modelId="{365BAA67-84D4-486F-91EC-E534F410B91A}" type="presOf" srcId="{FDFFB90C-CCCC-4083-96B8-A404F6240E66}" destId="{FFB18AD1-023A-47D6-A85A-325317B3107D}" srcOrd="1" destOrd="0" presId="urn:microsoft.com/office/officeart/2005/8/layout/hierarchy3"/>
    <dgm:cxn modelId="{9120E949-6F39-4BEE-9E99-6552F0272E90}" srcId="{C2C9E360-9400-4510-8154-A3AA165C333D}" destId="{D0514CD8-70A0-43AE-A283-4490C900FF4F}" srcOrd="1" destOrd="0" parTransId="{902B7E6F-C3CF-491F-AB01-D3F2AE1D65E0}" sibTransId="{37B1A1FE-0135-4EE8-81B7-149AE2CE3B96}"/>
    <dgm:cxn modelId="{02276383-D114-42CD-AF5E-45B4999044E8}" type="presOf" srcId="{FDFFB90C-CCCC-4083-96B8-A404F6240E66}" destId="{1F0EBB88-72C2-4FDC-B091-C8DCE137A17F}" srcOrd="0" destOrd="0" presId="urn:microsoft.com/office/officeart/2005/8/layout/hierarchy3"/>
    <dgm:cxn modelId="{7174478C-E8D1-4C9C-9442-76A7DA560493}" srcId="{C2C9E360-9400-4510-8154-A3AA165C333D}" destId="{8A730AEE-77A6-4DC0-97BF-22AC75250E21}" srcOrd="2" destOrd="0" parTransId="{040C1698-4E6D-46B0-887D-D93F64BD752A}" sibTransId="{8857B37B-A24A-406F-8C8C-6C99042C1EF4}"/>
    <dgm:cxn modelId="{A1C408B6-449F-4545-8502-B915D6B5C2B9}" srcId="{C2C9E360-9400-4510-8154-A3AA165C333D}" destId="{FDFFB90C-CCCC-4083-96B8-A404F6240E66}" srcOrd="0" destOrd="0" parTransId="{CAD6C1B7-2D08-4D4B-8712-3ACE663F4E8F}" sibTransId="{2525D105-D013-489E-B0B4-007A801A55CF}"/>
    <dgm:cxn modelId="{42924BE4-A6A6-4BDC-8584-C6EE31C47FA3}" type="presOf" srcId="{D0514CD8-70A0-43AE-A283-4490C900FF4F}" destId="{0226107E-DA5E-46FF-B060-52A8F0B85B41}" srcOrd="1" destOrd="0" presId="urn:microsoft.com/office/officeart/2005/8/layout/hierarchy3"/>
    <dgm:cxn modelId="{E9BEA1EB-1901-41FB-BB72-9378371747C5}" type="presOf" srcId="{C2C9E360-9400-4510-8154-A3AA165C333D}" destId="{F21B2F19-9862-44D0-BD07-6FCCA18A20E8}" srcOrd="0" destOrd="0" presId="urn:microsoft.com/office/officeart/2005/8/layout/hierarchy3"/>
    <dgm:cxn modelId="{FBFD55AD-5256-4F71-B8A3-63D9934274DE}" type="presParOf" srcId="{F21B2F19-9862-44D0-BD07-6FCCA18A20E8}" destId="{A10F25CF-3E26-4553-94D9-EC30E831C253}" srcOrd="0" destOrd="0" presId="urn:microsoft.com/office/officeart/2005/8/layout/hierarchy3"/>
    <dgm:cxn modelId="{C8032F2C-E744-4AB2-BF68-BD5654ECB488}" type="presParOf" srcId="{A10F25CF-3E26-4553-94D9-EC30E831C253}" destId="{CEAA8418-46E8-4946-AF62-E4D2D94EAFAA}" srcOrd="0" destOrd="0" presId="urn:microsoft.com/office/officeart/2005/8/layout/hierarchy3"/>
    <dgm:cxn modelId="{2E79FD4E-E04C-4FC1-B919-F2E0D59C37A2}" type="presParOf" srcId="{CEAA8418-46E8-4946-AF62-E4D2D94EAFAA}" destId="{1F0EBB88-72C2-4FDC-B091-C8DCE137A17F}" srcOrd="0" destOrd="0" presId="urn:microsoft.com/office/officeart/2005/8/layout/hierarchy3"/>
    <dgm:cxn modelId="{0A864614-6A0A-4004-B9DC-FDB6FCEC2B93}" type="presParOf" srcId="{CEAA8418-46E8-4946-AF62-E4D2D94EAFAA}" destId="{FFB18AD1-023A-47D6-A85A-325317B3107D}" srcOrd="1" destOrd="0" presId="urn:microsoft.com/office/officeart/2005/8/layout/hierarchy3"/>
    <dgm:cxn modelId="{AB5F3EED-DFBD-4C38-A4D6-E1C7F6C60BBD}" type="presParOf" srcId="{A10F25CF-3E26-4553-94D9-EC30E831C253}" destId="{5277D003-7BBE-4C22-9B9B-9003907595F7}" srcOrd="1" destOrd="0" presId="urn:microsoft.com/office/officeart/2005/8/layout/hierarchy3"/>
    <dgm:cxn modelId="{527CC58C-0BB5-4FB0-90E0-EB1FCE16ECE4}" type="presParOf" srcId="{F21B2F19-9862-44D0-BD07-6FCCA18A20E8}" destId="{7D736601-E78D-4F69-8AA6-0888B08884EC}" srcOrd="1" destOrd="0" presId="urn:microsoft.com/office/officeart/2005/8/layout/hierarchy3"/>
    <dgm:cxn modelId="{6C0CF270-CB33-47DE-85E7-39364083D267}" type="presParOf" srcId="{7D736601-E78D-4F69-8AA6-0888B08884EC}" destId="{7B65966B-1148-4BB9-925A-9D435D5B7541}" srcOrd="0" destOrd="0" presId="urn:microsoft.com/office/officeart/2005/8/layout/hierarchy3"/>
    <dgm:cxn modelId="{2DA29EC9-7756-4176-BCD2-99EB868439F0}" type="presParOf" srcId="{7B65966B-1148-4BB9-925A-9D435D5B7541}" destId="{ADF58220-9B93-4BAE-A8DE-45F4C9F6D50B}" srcOrd="0" destOrd="0" presId="urn:microsoft.com/office/officeart/2005/8/layout/hierarchy3"/>
    <dgm:cxn modelId="{F77E29A7-AB94-4BDB-BFDA-FA34CAF37E29}" type="presParOf" srcId="{7B65966B-1148-4BB9-925A-9D435D5B7541}" destId="{0226107E-DA5E-46FF-B060-52A8F0B85B41}" srcOrd="1" destOrd="0" presId="urn:microsoft.com/office/officeart/2005/8/layout/hierarchy3"/>
    <dgm:cxn modelId="{AB443D2E-4658-46DF-9A1E-D147C632A922}" type="presParOf" srcId="{7D736601-E78D-4F69-8AA6-0888B08884EC}" destId="{DD8DF3DF-2F87-4163-B70D-579DA4FCDE67}" srcOrd="1" destOrd="0" presId="urn:microsoft.com/office/officeart/2005/8/layout/hierarchy3"/>
    <dgm:cxn modelId="{06436F2F-45A3-4C9D-AE3C-5FBB8E8E7A40}" type="presParOf" srcId="{F21B2F19-9862-44D0-BD07-6FCCA18A20E8}" destId="{7826BC82-14FF-4A1E-A1BF-53A2F84EDE78}" srcOrd="2" destOrd="0" presId="urn:microsoft.com/office/officeart/2005/8/layout/hierarchy3"/>
    <dgm:cxn modelId="{DA7FCC4E-A7F3-4D14-BA05-E2876C690529}" type="presParOf" srcId="{7826BC82-14FF-4A1E-A1BF-53A2F84EDE78}" destId="{B873799B-CA93-48F2-8E92-EC3528F202C1}" srcOrd="0" destOrd="0" presId="urn:microsoft.com/office/officeart/2005/8/layout/hierarchy3"/>
    <dgm:cxn modelId="{BB56E240-8968-4B25-9B71-F78875829DB2}" type="presParOf" srcId="{B873799B-CA93-48F2-8E92-EC3528F202C1}" destId="{F3B35FB1-A86E-448D-8B4B-BFF245CB1611}" srcOrd="0" destOrd="0" presId="urn:microsoft.com/office/officeart/2005/8/layout/hierarchy3"/>
    <dgm:cxn modelId="{FE4DBE6A-3672-4F7B-8C22-E5FDBE2588D6}" type="presParOf" srcId="{B873799B-CA93-48F2-8E92-EC3528F202C1}" destId="{1B7498F1-D4DE-4DEF-8DC2-11C3FE722803}" srcOrd="1" destOrd="0" presId="urn:microsoft.com/office/officeart/2005/8/layout/hierarchy3"/>
    <dgm:cxn modelId="{4E7033AF-2C47-49B8-A53C-E9B5090389F6}" type="presParOf" srcId="{7826BC82-14FF-4A1E-A1BF-53A2F84EDE78}" destId="{7DB29733-6438-40CF-8929-F201D420FE1B}" srcOrd="1" destOrd="0" presId="urn:microsoft.com/office/officeart/2005/8/layout/hierarchy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9550E8D-6FFF-4932-90E7-018013D6F86C}" type="doc">
      <dgm:prSet loTypeId="urn:microsoft.com/office/officeart/2005/8/layout/hProcess9" loCatId="process" qsTypeId="urn:microsoft.com/office/officeart/2005/8/quickstyle/simple1" qsCatId="simple" csTypeId="urn:microsoft.com/office/officeart/2005/8/colors/accent3_2" csCatId="accent3" phldr="1"/>
      <dgm:spPr/>
    </dgm:pt>
    <dgm:pt modelId="{15B08270-5EC7-42B8-8AFA-38DB2CB418D8}">
      <dgm:prSet phldrT="[Texte]"/>
      <dgm:spPr/>
      <dgm:t>
        <a:bodyPr/>
        <a:lstStyle/>
        <a:p>
          <a:r>
            <a:rPr lang="fr-FR" dirty="0"/>
            <a:t>APK</a:t>
          </a:r>
        </a:p>
      </dgm:t>
    </dgm:pt>
    <dgm:pt modelId="{0168D5A5-35FE-403E-9698-66F900901AB9}" type="parTrans" cxnId="{1F793723-5413-4122-969E-8E546567D95D}">
      <dgm:prSet/>
      <dgm:spPr/>
      <dgm:t>
        <a:bodyPr/>
        <a:lstStyle/>
        <a:p>
          <a:endParaRPr lang="fr-FR"/>
        </a:p>
      </dgm:t>
    </dgm:pt>
    <dgm:pt modelId="{AD1E2AC7-9BCF-4F14-9882-E1F5ECB69937}" type="sibTrans" cxnId="{1F793723-5413-4122-969E-8E546567D95D}">
      <dgm:prSet/>
      <dgm:spPr/>
      <dgm:t>
        <a:bodyPr/>
        <a:lstStyle/>
        <a:p>
          <a:endParaRPr lang="fr-FR"/>
        </a:p>
      </dgm:t>
    </dgm:pt>
    <dgm:pt modelId="{A45ECA1A-C11F-470F-A5A9-9665BB8A9E3D}">
      <dgm:prSet phldrT="[Texte]"/>
      <dgm:spPr/>
      <dgm:t>
        <a:bodyPr/>
        <a:lstStyle/>
        <a:p>
          <a:r>
            <a:rPr lang="fr-FR" dirty="0"/>
            <a:t>Installation</a:t>
          </a:r>
        </a:p>
        <a:p>
          <a:r>
            <a:rPr lang="fr-FR" dirty="0"/>
            <a:t>Téléphone</a:t>
          </a:r>
        </a:p>
      </dgm:t>
    </dgm:pt>
    <dgm:pt modelId="{EACE4179-1420-4134-BB96-F5B57346C878}" type="parTrans" cxnId="{EA1DA6BB-1685-461D-8586-DD35E3EBC366}">
      <dgm:prSet/>
      <dgm:spPr/>
      <dgm:t>
        <a:bodyPr/>
        <a:lstStyle/>
        <a:p>
          <a:endParaRPr lang="fr-FR"/>
        </a:p>
      </dgm:t>
    </dgm:pt>
    <dgm:pt modelId="{7C49BA91-CF3E-4FDD-A006-54CF8B0E16DE}" type="sibTrans" cxnId="{EA1DA6BB-1685-461D-8586-DD35E3EBC366}">
      <dgm:prSet/>
      <dgm:spPr/>
      <dgm:t>
        <a:bodyPr/>
        <a:lstStyle/>
        <a:p>
          <a:endParaRPr lang="fr-FR"/>
        </a:p>
      </dgm:t>
    </dgm:pt>
    <dgm:pt modelId="{496505E1-CFF6-4882-BF08-50E13A51C259}">
      <dgm:prSet phldrT="[Texte]"/>
      <dgm:spPr/>
      <dgm:t>
        <a:bodyPr/>
        <a:lstStyle/>
        <a:p>
          <a:r>
            <a:rPr lang="fr-FR" dirty="0"/>
            <a:t>Connexion Wifi</a:t>
          </a:r>
        </a:p>
      </dgm:t>
    </dgm:pt>
    <dgm:pt modelId="{45EDFD1E-CA9F-44B3-B00E-AEBEEEEFADD6}" type="parTrans" cxnId="{9191DD5B-927A-428E-B69E-BA4664BE910D}">
      <dgm:prSet/>
      <dgm:spPr/>
      <dgm:t>
        <a:bodyPr/>
        <a:lstStyle/>
        <a:p>
          <a:endParaRPr lang="fr-FR"/>
        </a:p>
      </dgm:t>
    </dgm:pt>
    <dgm:pt modelId="{268D6493-7D5F-4101-B1DA-B694CD0AE120}" type="sibTrans" cxnId="{9191DD5B-927A-428E-B69E-BA4664BE910D}">
      <dgm:prSet/>
      <dgm:spPr/>
      <dgm:t>
        <a:bodyPr/>
        <a:lstStyle/>
        <a:p>
          <a:endParaRPr lang="fr-FR"/>
        </a:p>
      </dgm:t>
    </dgm:pt>
    <dgm:pt modelId="{C538F18C-0D1A-4962-B650-6C16232EF16E}" type="pres">
      <dgm:prSet presAssocID="{D9550E8D-6FFF-4932-90E7-018013D6F86C}" presName="CompostProcess" presStyleCnt="0">
        <dgm:presLayoutVars>
          <dgm:dir/>
          <dgm:resizeHandles val="exact"/>
        </dgm:presLayoutVars>
      </dgm:prSet>
      <dgm:spPr/>
    </dgm:pt>
    <dgm:pt modelId="{041B8A89-B44D-4A53-9B6E-D00D9874E68E}" type="pres">
      <dgm:prSet presAssocID="{D9550E8D-6FFF-4932-90E7-018013D6F86C}" presName="arrow" presStyleLbl="bgShp" presStyleIdx="0" presStyleCnt="1" custLinFactNeighborX="-371" custLinFactNeighborY="537"/>
      <dgm:spPr/>
    </dgm:pt>
    <dgm:pt modelId="{B0242B3C-B153-4187-9B59-69745CB8CF9A}" type="pres">
      <dgm:prSet presAssocID="{D9550E8D-6FFF-4932-90E7-018013D6F86C}" presName="linearProcess" presStyleCnt="0"/>
      <dgm:spPr/>
    </dgm:pt>
    <dgm:pt modelId="{87AD9ABE-A697-4F67-8E95-F161F8839B4B}" type="pres">
      <dgm:prSet presAssocID="{15B08270-5EC7-42B8-8AFA-38DB2CB418D8}" presName="textNode" presStyleLbl="node1" presStyleIdx="0" presStyleCnt="3">
        <dgm:presLayoutVars>
          <dgm:bulletEnabled val="1"/>
        </dgm:presLayoutVars>
      </dgm:prSet>
      <dgm:spPr/>
    </dgm:pt>
    <dgm:pt modelId="{660B2985-37A5-4B53-9007-9F54B95E8B44}" type="pres">
      <dgm:prSet presAssocID="{AD1E2AC7-9BCF-4F14-9882-E1F5ECB69937}" presName="sibTrans" presStyleCnt="0"/>
      <dgm:spPr/>
    </dgm:pt>
    <dgm:pt modelId="{4310E442-CB19-4EA5-96E6-A04079EC6363}" type="pres">
      <dgm:prSet presAssocID="{A45ECA1A-C11F-470F-A5A9-9665BB8A9E3D}" presName="textNode" presStyleLbl="node1" presStyleIdx="1" presStyleCnt="3">
        <dgm:presLayoutVars>
          <dgm:bulletEnabled val="1"/>
        </dgm:presLayoutVars>
      </dgm:prSet>
      <dgm:spPr/>
    </dgm:pt>
    <dgm:pt modelId="{7B995C5F-C821-4E7E-A2E2-E689A44CC4F3}" type="pres">
      <dgm:prSet presAssocID="{7C49BA91-CF3E-4FDD-A006-54CF8B0E16DE}" presName="sibTrans" presStyleCnt="0"/>
      <dgm:spPr/>
    </dgm:pt>
    <dgm:pt modelId="{F5FE3D26-D174-42FB-8E87-F42480420140}" type="pres">
      <dgm:prSet presAssocID="{496505E1-CFF6-4882-BF08-50E13A51C259}" presName="textNode" presStyleLbl="node1" presStyleIdx="2" presStyleCnt="3">
        <dgm:presLayoutVars>
          <dgm:bulletEnabled val="1"/>
        </dgm:presLayoutVars>
      </dgm:prSet>
      <dgm:spPr/>
    </dgm:pt>
  </dgm:ptLst>
  <dgm:cxnLst>
    <dgm:cxn modelId="{1F793723-5413-4122-969E-8E546567D95D}" srcId="{D9550E8D-6FFF-4932-90E7-018013D6F86C}" destId="{15B08270-5EC7-42B8-8AFA-38DB2CB418D8}" srcOrd="0" destOrd="0" parTransId="{0168D5A5-35FE-403E-9698-66F900901AB9}" sibTransId="{AD1E2AC7-9BCF-4F14-9882-E1F5ECB69937}"/>
    <dgm:cxn modelId="{7F3B7C2B-D6E7-48E2-A1F8-15566A56908B}" type="presOf" srcId="{D9550E8D-6FFF-4932-90E7-018013D6F86C}" destId="{C538F18C-0D1A-4962-B650-6C16232EF16E}" srcOrd="0" destOrd="0" presId="urn:microsoft.com/office/officeart/2005/8/layout/hProcess9"/>
    <dgm:cxn modelId="{F8909C37-B0E2-46F8-9C8F-87F027F63415}" type="presOf" srcId="{496505E1-CFF6-4882-BF08-50E13A51C259}" destId="{F5FE3D26-D174-42FB-8E87-F42480420140}" srcOrd="0" destOrd="0" presId="urn:microsoft.com/office/officeart/2005/8/layout/hProcess9"/>
    <dgm:cxn modelId="{9191DD5B-927A-428E-B69E-BA4664BE910D}" srcId="{D9550E8D-6FFF-4932-90E7-018013D6F86C}" destId="{496505E1-CFF6-4882-BF08-50E13A51C259}" srcOrd="2" destOrd="0" parTransId="{45EDFD1E-CA9F-44B3-B00E-AEBEEEEFADD6}" sibTransId="{268D6493-7D5F-4101-B1DA-B694CD0AE120}"/>
    <dgm:cxn modelId="{58EA618F-A888-4EE3-91AC-C742B2A83D32}" type="presOf" srcId="{A45ECA1A-C11F-470F-A5A9-9665BB8A9E3D}" destId="{4310E442-CB19-4EA5-96E6-A04079EC6363}" srcOrd="0" destOrd="0" presId="urn:microsoft.com/office/officeart/2005/8/layout/hProcess9"/>
    <dgm:cxn modelId="{EA1DA6BB-1685-461D-8586-DD35E3EBC366}" srcId="{D9550E8D-6FFF-4932-90E7-018013D6F86C}" destId="{A45ECA1A-C11F-470F-A5A9-9665BB8A9E3D}" srcOrd="1" destOrd="0" parTransId="{EACE4179-1420-4134-BB96-F5B57346C878}" sibTransId="{7C49BA91-CF3E-4FDD-A006-54CF8B0E16DE}"/>
    <dgm:cxn modelId="{1892A5E7-D538-4BF6-BB02-C630D070F6E6}" type="presOf" srcId="{15B08270-5EC7-42B8-8AFA-38DB2CB418D8}" destId="{87AD9ABE-A697-4F67-8E95-F161F8839B4B}" srcOrd="0" destOrd="0" presId="urn:microsoft.com/office/officeart/2005/8/layout/hProcess9"/>
    <dgm:cxn modelId="{0F1276AD-19DC-40DA-80D5-14FC7148303D}" type="presParOf" srcId="{C538F18C-0D1A-4962-B650-6C16232EF16E}" destId="{041B8A89-B44D-4A53-9B6E-D00D9874E68E}" srcOrd="0" destOrd="0" presId="urn:microsoft.com/office/officeart/2005/8/layout/hProcess9"/>
    <dgm:cxn modelId="{A8ED2EF9-C03F-418F-BAC8-ECB579D0EE62}" type="presParOf" srcId="{C538F18C-0D1A-4962-B650-6C16232EF16E}" destId="{B0242B3C-B153-4187-9B59-69745CB8CF9A}" srcOrd="1" destOrd="0" presId="urn:microsoft.com/office/officeart/2005/8/layout/hProcess9"/>
    <dgm:cxn modelId="{A2BF00DF-3653-4B40-AC11-26FE01A63138}" type="presParOf" srcId="{B0242B3C-B153-4187-9B59-69745CB8CF9A}" destId="{87AD9ABE-A697-4F67-8E95-F161F8839B4B}" srcOrd="0" destOrd="0" presId="urn:microsoft.com/office/officeart/2005/8/layout/hProcess9"/>
    <dgm:cxn modelId="{DA5B6DED-8953-442C-B2C2-F9DED88F50FF}" type="presParOf" srcId="{B0242B3C-B153-4187-9B59-69745CB8CF9A}" destId="{660B2985-37A5-4B53-9007-9F54B95E8B44}" srcOrd="1" destOrd="0" presId="urn:microsoft.com/office/officeart/2005/8/layout/hProcess9"/>
    <dgm:cxn modelId="{27FE7D4B-D10E-441C-A42E-7AA00AF7BF6F}" type="presParOf" srcId="{B0242B3C-B153-4187-9B59-69745CB8CF9A}" destId="{4310E442-CB19-4EA5-96E6-A04079EC6363}" srcOrd="2" destOrd="0" presId="urn:microsoft.com/office/officeart/2005/8/layout/hProcess9"/>
    <dgm:cxn modelId="{E6E5B332-B768-4A70-B0BD-77F472A2488A}" type="presParOf" srcId="{B0242B3C-B153-4187-9B59-69745CB8CF9A}" destId="{7B995C5F-C821-4E7E-A2E2-E689A44CC4F3}" srcOrd="3" destOrd="0" presId="urn:microsoft.com/office/officeart/2005/8/layout/hProcess9"/>
    <dgm:cxn modelId="{99337B1B-F06A-4BCA-9F70-2F4921C1AF84}" type="presParOf" srcId="{B0242B3C-B153-4187-9B59-69745CB8CF9A}" destId="{F5FE3D26-D174-42FB-8E87-F4248042014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9550E8D-6FFF-4932-90E7-018013D6F86C}" type="doc">
      <dgm:prSet loTypeId="urn:microsoft.com/office/officeart/2005/8/layout/hProcess9" loCatId="process" qsTypeId="urn:microsoft.com/office/officeart/2005/8/quickstyle/simple1" qsCatId="simple" csTypeId="urn:microsoft.com/office/officeart/2005/8/colors/accent3_2" csCatId="accent3" phldr="1"/>
      <dgm:spPr/>
    </dgm:pt>
    <dgm:pt modelId="{15B08270-5EC7-42B8-8AFA-38DB2CB418D8}">
      <dgm:prSet phldrT="[Texte]"/>
      <dgm:spPr/>
      <dgm:t>
        <a:bodyPr/>
        <a:lstStyle/>
        <a:p>
          <a:r>
            <a:rPr lang="fr-FR" dirty="0"/>
            <a:t>APK</a:t>
          </a:r>
        </a:p>
      </dgm:t>
    </dgm:pt>
    <dgm:pt modelId="{0168D5A5-35FE-403E-9698-66F900901AB9}" type="parTrans" cxnId="{1F793723-5413-4122-969E-8E546567D95D}">
      <dgm:prSet/>
      <dgm:spPr/>
      <dgm:t>
        <a:bodyPr/>
        <a:lstStyle/>
        <a:p>
          <a:endParaRPr lang="fr-FR"/>
        </a:p>
      </dgm:t>
    </dgm:pt>
    <dgm:pt modelId="{AD1E2AC7-9BCF-4F14-9882-E1F5ECB69937}" type="sibTrans" cxnId="{1F793723-5413-4122-969E-8E546567D95D}">
      <dgm:prSet/>
      <dgm:spPr/>
      <dgm:t>
        <a:bodyPr/>
        <a:lstStyle/>
        <a:p>
          <a:endParaRPr lang="fr-FR"/>
        </a:p>
      </dgm:t>
    </dgm:pt>
    <dgm:pt modelId="{A45ECA1A-C11F-470F-A5A9-9665BB8A9E3D}">
      <dgm:prSet phldrT="[Texte]"/>
      <dgm:spPr/>
      <dgm:t>
        <a:bodyPr/>
        <a:lstStyle/>
        <a:p>
          <a:r>
            <a:rPr lang="fr-FR" dirty="0"/>
            <a:t>MDM</a:t>
          </a:r>
        </a:p>
      </dgm:t>
    </dgm:pt>
    <dgm:pt modelId="{EACE4179-1420-4134-BB96-F5B57346C878}" type="parTrans" cxnId="{EA1DA6BB-1685-461D-8586-DD35E3EBC366}">
      <dgm:prSet/>
      <dgm:spPr/>
      <dgm:t>
        <a:bodyPr/>
        <a:lstStyle/>
        <a:p>
          <a:endParaRPr lang="fr-FR"/>
        </a:p>
      </dgm:t>
    </dgm:pt>
    <dgm:pt modelId="{7C49BA91-CF3E-4FDD-A006-54CF8B0E16DE}" type="sibTrans" cxnId="{EA1DA6BB-1685-461D-8586-DD35E3EBC366}">
      <dgm:prSet/>
      <dgm:spPr/>
      <dgm:t>
        <a:bodyPr/>
        <a:lstStyle/>
        <a:p>
          <a:endParaRPr lang="fr-FR"/>
        </a:p>
      </dgm:t>
    </dgm:pt>
    <dgm:pt modelId="{496505E1-CFF6-4882-BF08-50E13A51C259}">
      <dgm:prSet phldrT="[Texte]"/>
      <dgm:spPr/>
      <dgm:t>
        <a:bodyPr/>
        <a:lstStyle/>
        <a:p>
          <a:r>
            <a:rPr lang="fr-FR" dirty="0"/>
            <a:t>Store privé</a:t>
          </a:r>
        </a:p>
      </dgm:t>
    </dgm:pt>
    <dgm:pt modelId="{45EDFD1E-CA9F-44B3-B00E-AEBEEEEFADD6}" type="parTrans" cxnId="{9191DD5B-927A-428E-B69E-BA4664BE910D}">
      <dgm:prSet/>
      <dgm:spPr/>
      <dgm:t>
        <a:bodyPr/>
        <a:lstStyle/>
        <a:p>
          <a:endParaRPr lang="fr-FR"/>
        </a:p>
      </dgm:t>
    </dgm:pt>
    <dgm:pt modelId="{268D6493-7D5F-4101-B1DA-B694CD0AE120}" type="sibTrans" cxnId="{9191DD5B-927A-428E-B69E-BA4664BE910D}">
      <dgm:prSet/>
      <dgm:spPr/>
      <dgm:t>
        <a:bodyPr/>
        <a:lstStyle/>
        <a:p>
          <a:endParaRPr lang="fr-FR"/>
        </a:p>
      </dgm:t>
    </dgm:pt>
    <dgm:pt modelId="{C538F18C-0D1A-4962-B650-6C16232EF16E}" type="pres">
      <dgm:prSet presAssocID="{D9550E8D-6FFF-4932-90E7-018013D6F86C}" presName="CompostProcess" presStyleCnt="0">
        <dgm:presLayoutVars>
          <dgm:dir/>
          <dgm:resizeHandles val="exact"/>
        </dgm:presLayoutVars>
      </dgm:prSet>
      <dgm:spPr/>
    </dgm:pt>
    <dgm:pt modelId="{041B8A89-B44D-4A53-9B6E-D00D9874E68E}" type="pres">
      <dgm:prSet presAssocID="{D9550E8D-6FFF-4932-90E7-018013D6F86C}" presName="arrow" presStyleLbl="bgShp" presStyleIdx="0" presStyleCnt="1"/>
      <dgm:spPr/>
    </dgm:pt>
    <dgm:pt modelId="{B0242B3C-B153-4187-9B59-69745CB8CF9A}" type="pres">
      <dgm:prSet presAssocID="{D9550E8D-6FFF-4932-90E7-018013D6F86C}" presName="linearProcess" presStyleCnt="0"/>
      <dgm:spPr/>
    </dgm:pt>
    <dgm:pt modelId="{87AD9ABE-A697-4F67-8E95-F161F8839B4B}" type="pres">
      <dgm:prSet presAssocID="{15B08270-5EC7-42B8-8AFA-38DB2CB418D8}" presName="textNode" presStyleLbl="node1" presStyleIdx="0" presStyleCnt="3">
        <dgm:presLayoutVars>
          <dgm:bulletEnabled val="1"/>
        </dgm:presLayoutVars>
      </dgm:prSet>
      <dgm:spPr/>
    </dgm:pt>
    <dgm:pt modelId="{660B2985-37A5-4B53-9007-9F54B95E8B44}" type="pres">
      <dgm:prSet presAssocID="{AD1E2AC7-9BCF-4F14-9882-E1F5ECB69937}" presName="sibTrans" presStyleCnt="0"/>
      <dgm:spPr/>
    </dgm:pt>
    <dgm:pt modelId="{4310E442-CB19-4EA5-96E6-A04079EC6363}" type="pres">
      <dgm:prSet presAssocID="{A45ECA1A-C11F-470F-A5A9-9665BB8A9E3D}" presName="textNode" presStyleLbl="node1" presStyleIdx="1" presStyleCnt="3">
        <dgm:presLayoutVars>
          <dgm:bulletEnabled val="1"/>
        </dgm:presLayoutVars>
      </dgm:prSet>
      <dgm:spPr/>
    </dgm:pt>
    <dgm:pt modelId="{7B995C5F-C821-4E7E-A2E2-E689A44CC4F3}" type="pres">
      <dgm:prSet presAssocID="{7C49BA91-CF3E-4FDD-A006-54CF8B0E16DE}" presName="sibTrans" presStyleCnt="0"/>
      <dgm:spPr/>
    </dgm:pt>
    <dgm:pt modelId="{F5FE3D26-D174-42FB-8E87-F42480420140}" type="pres">
      <dgm:prSet presAssocID="{496505E1-CFF6-4882-BF08-50E13A51C259}" presName="textNode" presStyleLbl="node1" presStyleIdx="2" presStyleCnt="3">
        <dgm:presLayoutVars>
          <dgm:bulletEnabled val="1"/>
        </dgm:presLayoutVars>
      </dgm:prSet>
      <dgm:spPr/>
    </dgm:pt>
  </dgm:ptLst>
  <dgm:cxnLst>
    <dgm:cxn modelId="{1F793723-5413-4122-969E-8E546567D95D}" srcId="{D9550E8D-6FFF-4932-90E7-018013D6F86C}" destId="{15B08270-5EC7-42B8-8AFA-38DB2CB418D8}" srcOrd="0" destOrd="0" parTransId="{0168D5A5-35FE-403E-9698-66F900901AB9}" sibTransId="{AD1E2AC7-9BCF-4F14-9882-E1F5ECB69937}"/>
    <dgm:cxn modelId="{7F3B7C2B-D6E7-48E2-A1F8-15566A56908B}" type="presOf" srcId="{D9550E8D-6FFF-4932-90E7-018013D6F86C}" destId="{C538F18C-0D1A-4962-B650-6C16232EF16E}" srcOrd="0" destOrd="0" presId="urn:microsoft.com/office/officeart/2005/8/layout/hProcess9"/>
    <dgm:cxn modelId="{F8909C37-B0E2-46F8-9C8F-87F027F63415}" type="presOf" srcId="{496505E1-CFF6-4882-BF08-50E13A51C259}" destId="{F5FE3D26-D174-42FB-8E87-F42480420140}" srcOrd="0" destOrd="0" presId="urn:microsoft.com/office/officeart/2005/8/layout/hProcess9"/>
    <dgm:cxn modelId="{9191DD5B-927A-428E-B69E-BA4664BE910D}" srcId="{D9550E8D-6FFF-4932-90E7-018013D6F86C}" destId="{496505E1-CFF6-4882-BF08-50E13A51C259}" srcOrd="2" destOrd="0" parTransId="{45EDFD1E-CA9F-44B3-B00E-AEBEEEEFADD6}" sibTransId="{268D6493-7D5F-4101-B1DA-B694CD0AE120}"/>
    <dgm:cxn modelId="{58EA618F-A888-4EE3-91AC-C742B2A83D32}" type="presOf" srcId="{A45ECA1A-C11F-470F-A5A9-9665BB8A9E3D}" destId="{4310E442-CB19-4EA5-96E6-A04079EC6363}" srcOrd="0" destOrd="0" presId="urn:microsoft.com/office/officeart/2005/8/layout/hProcess9"/>
    <dgm:cxn modelId="{EA1DA6BB-1685-461D-8586-DD35E3EBC366}" srcId="{D9550E8D-6FFF-4932-90E7-018013D6F86C}" destId="{A45ECA1A-C11F-470F-A5A9-9665BB8A9E3D}" srcOrd="1" destOrd="0" parTransId="{EACE4179-1420-4134-BB96-F5B57346C878}" sibTransId="{7C49BA91-CF3E-4FDD-A006-54CF8B0E16DE}"/>
    <dgm:cxn modelId="{1892A5E7-D538-4BF6-BB02-C630D070F6E6}" type="presOf" srcId="{15B08270-5EC7-42B8-8AFA-38DB2CB418D8}" destId="{87AD9ABE-A697-4F67-8E95-F161F8839B4B}" srcOrd="0" destOrd="0" presId="urn:microsoft.com/office/officeart/2005/8/layout/hProcess9"/>
    <dgm:cxn modelId="{0F1276AD-19DC-40DA-80D5-14FC7148303D}" type="presParOf" srcId="{C538F18C-0D1A-4962-B650-6C16232EF16E}" destId="{041B8A89-B44D-4A53-9B6E-D00D9874E68E}" srcOrd="0" destOrd="0" presId="urn:microsoft.com/office/officeart/2005/8/layout/hProcess9"/>
    <dgm:cxn modelId="{A8ED2EF9-C03F-418F-BAC8-ECB579D0EE62}" type="presParOf" srcId="{C538F18C-0D1A-4962-B650-6C16232EF16E}" destId="{B0242B3C-B153-4187-9B59-69745CB8CF9A}" srcOrd="1" destOrd="0" presId="urn:microsoft.com/office/officeart/2005/8/layout/hProcess9"/>
    <dgm:cxn modelId="{A2BF00DF-3653-4B40-AC11-26FE01A63138}" type="presParOf" srcId="{B0242B3C-B153-4187-9B59-69745CB8CF9A}" destId="{87AD9ABE-A697-4F67-8E95-F161F8839B4B}" srcOrd="0" destOrd="0" presId="urn:microsoft.com/office/officeart/2005/8/layout/hProcess9"/>
    <dgm:cxn modelId="{DA5B6DED-8953-442C-B2C2-F9DED88F50FF}" type="presParOf" srcId="{B0242B3C-B153-4187-9B59-69745CB8CF9A}" destId="{660B2985-37A5-4B53-9007-9F54B95E8B44}" srcOrd="1" destOrd="0" presId="urn:microsoft.com/office/officeart/2005/8/layout/hProcess9"/>
    <dgm:cxn modelId="{27FE7D4B-D10E-441C-A42E-7AA00AF7BF6F}" type="presParOf" srcId="{B0242B3C-B153-4187-9B59-69745CB8CF9A}" destId="{4310E442-CB19-4EA5-96E6-A04079EC6363}" srcOrd="2" destOrd="0" presId="urn:microsoft.com/office/officeart/2005/8/layout/hProcess9"/>
    <dgm:cxn modelId="{E6E5B332-B768-4A70-B0BD-77F472A2488A}" type="presParOf" srcId="{B0242B3C-B153-4187-9B59-69745CB8CF9A}" destId="{7B995C5F-C821-4E7E-A2E2-E689A44CC4F3}" srcOrd="3" destOrd="0" presId="urn:microsoft.com/office/officeart/2005/8/layout/hProcess9"/>
    <dgm:cxn modelId="{99337B1B-F06A-4BCA-9F70-2F4921C1AF84}" type="presParOf" srcId="{B0242B3C-B153-4187-9B59-69745CB8CF9A}" destId="{F5FE3D26-D174-42FB-8E87-F4248042014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C087F-EB0C-4412-8B62-94B43FEC78A6}">
      <dsp:nvSpPr>
        <dsp:cNvPr id="0" name=""/>
        <dsp:cNvSpPr/>
      </dsp:nvSpPr>
      <dsp:spPr>
        <a:xfrm rot="5400000">
          <a:off x="-146236" y="147539"/>
          <a:ext cx="974906" cy="682434"/>
        </a:xfrm>
        <a:prstGeom prst="chevron">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Rôle</a:t>
          </a:r>
        </a:p>
      </dsp:txBody>
      <dsp:txXfrm rot="-5400000">
        <a:off x="0" y="342520"/>
        <a:ext cx="682434" cy="292472"/>
      </dsp:txXfrm>
    </dsp:sp>
    <dsp:sp modelId="{9BD2FF0D-B76D-426F-8438-D1245E0EB99D}">
      <dsp:nvSpPr>
        <dsp:cNvPr id="0" name=""/>
        <dsp:cNvSpPr/>
      </dsp:nvSpPr>
      <dsp:spPr>
        <a:xfrm rot="5400000">
          <a:off x="2671071" y="-1987333"/>
          <a:ext cx="633689" cy="4610963"/>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endParaRPr lang="fr-FR" sz="2200" kern="1200" dirty="0">
            <a:solidFill>
              <a:prstClr val="black">
                <a:hueOff val="0"/>
                <a:satOff val="0"/>
                <a:lumOff val="0"/>
                <a:alphaOff val="0"/>
              </a:prstClr>
            </a:solidFill>
            <a:latin typeface="Calibri" panose="020F0502020204030204"/>
            <a:ea typeface="+mn-ea"/>
            <a:cs typeface="+mn-cs"/>
          </a:endParaRPr>
        </a:p>
      </dsp:txBody>
      <dsp:txXfrm rot="-5400000">
        <a:off x="682434" y="32238"/>
        <a:ext cx="4580029" cy="571821"/>
      </dsp:txXfrm>
    </dsp:sp>
    <dsp:sp modelId="{E811220E-FEFD-4052-B1C5-7A0157648429}">
      <dsp:nvSpPr>
        <dsp:cNvPr id="0" name=""/>
        <dsp:cNvSpPr/>
      </dsp:nvSpPr>
      <dsp:spPr>
        <a:xfrm rot="5400000">
          <a:off x="-146236" y="1003827"/>
          <a:ext cx="974906" cy="682434"/>
        </a:xfrm>
        <a:prstGeom prst="chevron">
          <a:avLst/>
        </a:prstGeom>
        <a:solidFill>
          <a:schemeClr val="accent3">
            <a:shade val="80000"/>
            <a:hueOff val="0"/>
            <a:satOff val="0"/>
            <a:lumOff val="4773"/>
            <a:alphaOff val="0"/>
          </a:schemeClr>
        </a:solidFill>
        <a:ln w="12700" cap="flat" cmpd="sng" algn="ctr">
          <a:solidFill>
            <a:schemeClr val="accent3">
              <a:shade val="80000"/>
              <a:hueOff val="0"/>
              <a:satOff val="0"/>
              <a:lumOff val="47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Valeurs</a:t>
          </a:r>
        </a:p>
      </dsp:txBody>
      <dsp:txXfrm rot="-5400000">
        <a:off x="0" y="1198808"/>
        <a:ext cx="682434" cy="292472"/>
      </dsp:txXfrm>
    </dsp:sp>
    <dsp:sp modelId="{1E3A6A28-1255-4F27-8B09-D46D467A29C3}">
      <dsp:nvSpPr>
        <dsp:cNvPr id="0" name=""/>
        <dsp:cNvSpPr/>
      </dsp:nvSpPr>
      <dsp:spPr>
        <a:xfrm rot="5400000">
          <a:off x="2671071" y="-1136570"/>
          <a:ext cx="633689" cy="4610963"/>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47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endParaRPr lang="fr-FR" sz="2200" kern="1200" dirty="0">
            <a:solidFill>
              <a:prstClr val="black">
                <a:hueOff val="0"/>
                <a:satOff val="0"/>
                <a:lumOff val="0"/>
                <a:alphaOff val="0"/>
              </a:prstClr>
            </a:solidFill>
            <a:latin typeface="Calibri" panose="020F0502020204030204"/>
            <a:ea typeface="+mn-ea"/>
            <a:cs typeface="+mn-cs"/>
          </a:endParaRPr>
        </a:p>
      </dsp:txBody>
      <dsp:txXfrm rot="-5400000">
        <a:off x="682434" y="883001"/>
        <a:ext cx="4580029" cy="571821"/>
      </dsp:txXfrm>
    </dsp:sp>
    <dsp:sp modelId="{10F038AB-A446-492A-9016-AF39AFCB8C8C}">
      <dsp:nvSpPr>
        <dsp:cNvPr id="0" name=""/>
        <dsp:cNvSpPr/>
      </dsp:nvSpPr>
      <dsp:spPr>
        <a:xfrm rot="5400000">
          <a:off x="-146236" y="1860116"/>
          <a:ext cx="974906" cy="682434"/>
        </a:xfrm>
        <a:prstGeom prst="chevron">
          <a:avLst/>
        </a:prstGeom>
        <a:solidFill>
          <a:schemeClr val="accent3">
            <a:shade val="80000"/>
            <a:hueOff val="0"/>
            <a:satOff val="0"/>
            <a:lumOff val="9546"/>
            <a:alphaOff val="0"/>
          </a:schemeClr>
        </a:solidFill>
        <a:ln w="12700" cap="flat" cmpd="sng" algn="ctr">
          <a:solidFill>
            <a:schemeClr val="accent3">
              <a:shade val="80000"/>
              <a:hueOff val="0"/>
              <a:satOff val="0"/>
              <a:lumOff val="95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Salariés</a:t>
          </a:r>
        </a:p>
      </dsp:txBody>
      <dsp:txXfrm rot="-5400000">
        <a:off x="0" y="2055097"/>
        <a:ext cx="682434" cy="292472"/>
      </dsp:txXfrm>
    </dsp:sp>
    <dsp:sp modelId="{05F25B17-F8A0-416C-92A9-7751F43B9380}">
      <dsp:nvSpPr>
        <dsp:cNvPr id="0" name=""/>
        <dsp:cNvSpPr/>
      </dsp:nvSpPr>
      <dsp:spPr>
        <a:xfrm rot="5400000">
          <a:off x="2671071" y="-274756"/>
          <a:ext cx="633689" cy="4610963"/>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95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endParaRPr lang="fr-FR" sz="2200" kern="1200" dirty="0"/>
        </a:p>
      </dsp:txBody>
      <dsp:txXfrm rot="-5400000">
        <a:off x="682434" y="1744815"/>
        <a:ext cx="4580029" cy="571821"/>
      </dsp:txXfrm>
    </dsp:sp>
    <dsp:sp modelId="{54BEB5A3-C702-42A0-8086-7E2E6E9B5750}">
      <dsp:nvSpPr>
        <dsp:cNvPr id="0" name=""/>
        <dsp:cNvSpPr/>
      </dsp:nvSpPr>
      <dsp:spPr>
        <a:xfrm rot="5400000">
          <a:off x="-146236" y="2716404"/>
          <a:ext cx="974906" cy="682434"/>
        </a:xfrm>
        <a:prstGeom prst="chevron">
          <a:avLst/>
        </a:prstGeom>
        <a:solidFill>
          <a:schemeClr val="accent3">
            <a:shade val="80000"/>
            <a:hueOff val="0"/>
            <a:satOff val="0"/>
            <a:lumOff val="14319"/>
            <a:alphaOff val="0"/>
          </a:schemeClr>
        </a:solidFill>
        <a:ln w="12700" cap="flat" cmpd="sng" algn="ctr">
          <a:solidFill>
            <a:schemeClr val="accent3">
              <a:shade val="80000"/>
              <a:hueOff val="0"/>
              <a:satOff val="0"/>
              <a:lumOff val="143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Filiales</a:t>
          </a:r>
        </a:p>
      </dsp:txBody>
      <dsp:txXfrm rot="-5400000">
        <a:off x="0" y="2911385"/>
        <a:ext cx="682434" cy="292472"/>
      </dsp:txXfrm>
    </dsp:sp>
    <dsp:sp modelId="{C3801BB5-CD51-453D-AAE1-85AC0B9DD771}">
      <dsp:nvSpPr>
        <dsp:cNvPr id="0" name=""/>
        <dsp:cNvSpPr/>
      </dsp:nvSpPr>
      <dsp:spPr>
        <a:xfrm rot="5400000">
          <a:off x="2663094" y="590301"/>
          <a:ext cx="633689" cy="4610963"/>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143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endParaRPr lang="fr-FR" sz="2200" kern="1200" dirty="0">
            <a:solidFill>
              <a:prstClr val="black">
                <a:hueOff val="0"/>
                <a:satOff val="0"/>
                <a:lumOff val="0"/>
                <a:alphaOff val="0"/>
              </a:prstClr>
            </a:solidFill>
            <a:latin typeface="Calibri" panose="020F0502020204030204"/>
            <a:ea typeface="+mn-ea"/>
            <a:cs typeface="+mn-cs"/>
          </a:endParaRPr>
        </a:p>
      </dsp:txBody>
      <dsp:txXfrm rot="-5400000">
        <a:off x="674457" y="2609872"/>
        <a:ext cx="4580029" cy="571821"/>
      </dsp:txXfrm>
    </dsp:sp>
    <dsp:sp modelId="{596BFC04-63A1-43D5-B304-D0202EB1B6FA}">
      <dsp:nvSpPr>
        <dsp:cNvPr id="0" name=""/>
        <dsp:cNvSpPr/>
      </dsp:nvSpPr>
      <dsp:spPr>
        <a:xfrm rot="5400000">
          <a:off x="-146236" y="3572692"/>
          <a:ext cx="974906" cy="682434"/>
        </a:xfrm>
        <a:prstGeom prst="chevron">
          <a:avLst/>
        </a:prstGeom>
        <a:solidFill>
          <a:schemeClr val="accent3">
            <a:shade val="80000"/>
            <a:hueOff val="0"/>
            <a:satOff val="0"/>
            <a:lumOff val="19092"/>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CA</a:t>
          </a:r>
        </a:p>
      </dsp:txBody>
      <dsp:txXfrm rot="-5400000">
        <a:off x="0" y="3767673"/>
        <a:ext cx="682434" cy="292472"/>
      </dsp:txXfrm>
    </dsp:sp>
    <dsp:sp modelId="{233E187F-B7EA-42C7-AEB4-1E000C146888}">
      <dsp:nvSpPr>
        <dsp:cNvPr id="0" name=""/>
        <dsp:cNvSpPr/>
      </dsp:nvSpPr>
      <dsp:spPr>
        <a:xfrm rot="5400000">
          <a:off x="2671071" y="1437819"/>
          <a:ext cx="633689" cy="4610963"/>
        </a:xfrm>
        <a:prstGeom prst="round2SameRect">
          <a:avLst/>
        </a:prstGeom>
        <a:solidFill>
          <a:schemeClr val="lt1">
            <a:alpha val="90000"/>
            <a:hueOff val="0"/>
            <a:satOff val="0"/>
            <a:lumOff val="0"/>
            <a:alphaOff val="0"/>
          </a:schemeClr>
        </a:solidFill>
        <a:ln w="12700" cap="flat" cmpd="sng" algn="ctr">
          <a:solidFill>
            <a:schemeClr val="accent3">
              <a:shade val="80000"/>
              <a:hueOff val="0"/>
              <a:satOff val="0"/>
              <a:lumOff val="190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None/>
          </a:pPr>
          <a:endParaRPr lang="fr-FR" sz="2200" kern="1200" dirty="0">
            <a:solidFill>
              <a:prstClr val="black">
                <a:hueOff val="0"/>
                <a:satOff val="0"/>
                <a:lumOff val="0"/>
                <a:alphaOff val="0"/>
              </a:prstClr>
            </a:solidFill>
            <a:latin typeface="Calibri" panose="020F0502020204030204"/>
            <a:ea typeface="+mn-ea"/>
            <a:cs typeface="+mn-cs"/>
          </a:endParaRPr>
        </a:p>
      </dsp:txBody>
      <dsp:txXfrm rot="-5400000">
        <a:off x="682434" y="3457390"/>
        <a:ext cx="4580029" cy="5718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2A855-956A-4BB0-83BB-6238E99B47C6}">
      <dsp:nvSpPr>
        <dsp:cNvPr id="0" name=""/>
        <dsp:cNvSpPr/>
      </dsp:nvSpPr>
      <dsp:spPr>
        <a:xfrm>
          <a:off x="652" y="46445"/>
          <a:ext cx="2544668" cy="1526801"/>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Partiellement terminé</a:t>
          </a:r>
        </a:p>
      </dsp:txBody>
      <dsp:txXfrm>
        <a:off x="652" y="46445"/>
        <a:ext cx="2544668" cy="1526801"/>
      </dsp:txXfrm>
    </dsp:sp>
    <dsp:sp modelId="{D797F875-19F7-4377-A651-0CD6EA6A5313}">
      <dsp:nvSpPr>
        <dsp:cNvPr id="0" name=""/>
        <dsp:cNvSpPr/>
      </dsp:nvSpPr>
      <dsp:spPr>
        <a:xfrm>
          <a:off x="2800440" y="37895"/>
          <a:ext cx="2544668" cy="1526801"/>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Retour Clients positif</a:t>
          </a:r>
        </a:p>
      </dsp:txBody>
      <dsp:txXfrm>
        <a:off x="2800440" y="37895"/>
        <a:ext cx="2544668" cy="1526801"/>
      </dsp:txXfrm>
    </dsp:sp>
    <dsp:sp modelId="{DB2125FD-C1B2-4F68-9891-02DA13465F67}">
      <dsp:nvSpPr>
        <dsp:cNvPr id="0" name=""/>
        <dsp:cNvSpPr/>
      </dsp:nvSpPr>
      <dsp:spPr>
        <a:xfrm>
          <a:off x="2790881" y="1874158"/>
          <a:ext cx="2544668" cy="1526801"/>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Modernisation</a:t>
          </a:r>
        </a:p>
        <a:p>
          <a:pPr marL="0" lvl="0" indent="0" algn="ctr" defTabSz="1111250">
            <a:lnSpc>
              <a:spcPct val="90000"/>
            </a:lnSpc>
            <a:spcBef>
              <a:spcPct val="0"/>
            </a:spcBef>
            <a:spcAft>
              <a:spcPct val="35000"/>
            </a:spcAft>
            <a:buNone/>
          </a:pPr>
          <a:r>
            <a:rPr lang="fr-FR" sz="2500" kern="1200" dirty="0"/>
            <a:t>outils</a:t>
          </a:r>
        </a:p>
        <a:p>
          <a:pPr marL="0" lvl="0" indent="0" algn="ctr" defTabSz="1111250">
            <a:lnSpc>
              <a:spcPct val="90000"/>
            </a:lnSpc>
            <a:spcBef>
              <a:spcPct val="0"/>
            </a:spcBef>
            <a:spcAft>
              <a:spcPct val="35000"/>
            </a:spcAft>
            <a:buNone/>
          </a:pPr>
          <a:r>
            <a:rPr lang="fr-FR" sz="2500" kern="1200" dirty="0"/>
            <a:t>Back-Office</a:t>
          </a:r>
        </a:p>
      </dsp:txBody>
      <dsp:txXfrm>
        <a:off x="2790881" y="1874158"/>
        <a:ext cx="2544668" cy="1526801"/>
      </dsp:txXfrm>
    </dsp:sp>
    <dsp:sp modelId="{84FEEF0B-C11F-4764-9CA5-91005FE64B1C}">
      <dsp:nvSpPr>
        <dsp:cNvPr id="0" name=""/>
        <dsp:cNvSpPr/>
      </dsp:nvSpPr>
      <dsp:spPr>
        <a:xfrm>
          <a:off x="9558" y="1874158"/>
          <a:ext cx="2544668" cy="1526801"/>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Outils et Documentation</a:t>
          </a:r>
        </a:p>
      </dsp:txBody>
      <dsp:txXfrm>
        <a:off x="9558" y="1874158"/>
        <a:ext cx="2544668" cy="15268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A5ABB-D3B9-4A38-9DA6-7E2837EE001E}">
      <dsp:nvSpPr>
        <dsp:cNvPr id="0" name=""/>
        <dsp:cNvSpPr/>
      </dsp:nvSpPr>
      <dsp:spPr>
        <a:xfrm>
          <a:off x="2578881" y="2568"/>
          <a:ext cx="1446237" cy="940054"/>
        </a:xfrm>
        <a:prstGeom prst="round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Nouvelles technologies</a:t>
          </a:r>
        </a:p>
      </dsp:txBody>
      <dsp:txXfrm>
        <a:off x="2624771" y="48458"/>
        <a:ext cx="1354457" cy="848274"/>
      </dsp:txXfrm>
    </dsp:sp>
    <dsp:sp modelId="{031B7688-B3D8-4FA5-BF0A-88955DC983FB}">
      <dsp:nvSpPr>
        <dsp:cNvPr id="0" name=""/>
        <dsp:cNvSpPr/>
      </dsp:nvSpPr>
      <dsp:spPr>
        <a:xfrm>
          <a:off x="1425022" y="472595"/>
          <a:ext cx="3753954" cy="3753954"/>
        </a:xfrm>
        <a:custGeom>
          <a:avLst/>
          <a:gdLst/>
          <a:ahLst/>
          <a:cxnLst/>
          <a:rect l="0" t="0" r="0" b="0"/>
          <a:pathLst>
            <a:path>
              <a:moveTo>
                <a:pt x="2610016" y="149060"/>
              </a:moveTo>
              <a:arcTo wR="1876977" hR="1876977" stAng="17579295" swAng="1959991"/>
            </a:path>
          </a:pathLst>
        </a:custGeom>
        <a:noFill/>
        <a:ln w="6350" cap="flat" cmpd="sng" algn="ctr">
          <a:solidFill>
            <a:schemeClr val="accent3">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9FB7650-AE75-40CD-BFA3-55BDA7F979C5}">
      <dsp:nvSpPr>
        <dsp:cNvPr id="0" name=""/>
        <dsp:cNvSpPr/>
      </dsp:nvSpPr>
      <dsp:spPr>
        <a:xfrm>
          <a:off x="4363992" y="1299527"/>
          <a:ext cx="1446237" cy="940054"/>
        </a:xfrm>
        <a:prstGeom prst="roundRect">
          <a:avLst/>
        </a:prstGeom>
        <a:solidFill>
          <a:schemeClr val="accent3">
            <a:shade val="80000"/>
            <a:hueOff val="0"/>
            <a:satOff val="0"/>
            <a:lumOff val="47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Environnement AS400</a:t>
          </a:r>
        </a:p>
      </dsp:txBody>
      <dsp:txXfrm>
        <a:off x="4409882" y="1345417"/>
        <a:ext cx="1354457" cy="848274"/>
      </dsp:txXfrm>
    </dsp:sp>
    <dsp:sp modelId="{66C2CEB8-A482-44B9-AAD0-4547445B5062}">
      <dsp:nvSpPr>
        <dsp:cNvPr id="0" name=""/>
        <dsp:cNvSpPr/>
      </dsp:nvSpPr>
      <dsp:spPr>
        <a:xfrm>
          <a:off x="1425022" y="472595"/>
          <a:ext cx="3753954" cy="3753954"/>
        </a:xfrm>
        <a:custGeom>
          <a:avLst/>
          <a:gdLst/>
          <a:ahLst/>
          <a:cxnLst/>
          <a:rect l="0" t="0" r="0" b="0"/>
          <a:pathLst>
            <a:path>
              <a:moveTo>
                <a:pt x="3751394" y="1778978"/>
              </a:moveTo>
              <a:arcTo wR="1876977" hR="1876977" stAng="21420430" swAng="2195114"/>
            </a:path>
          </a:pathLst>
        </a:custGeom>
        <a:noFill/>
        <a:ln w="6350" cap="flat" cmpd="sng" algn="ctr">
          <a:solidFill>
            <a:schemeClr val="accent3">
              <a:shade val="90000"/>
              <a:hueOff val="0"/>
              <a:satOff val="0"/>
              <a:lumOff val="3969"/>
              <a:alphaOff val="0"/>
            </a:schemeClr>
          </a:solidFill>
          <a:prstDash val="solid"/>
          <a:miter lim="800000"/>
        </a:ln>
        <a:effectLst/>
      </dsp:spPr>
      <dsp:style>
        <a:lnRef idx="1">
          <a:scrgbClr r="0" g="0" b="0"/>
        </a:lnRef>
        <a:fillRef idx="0">
          <a:scrgbClr r="0" g="0" b="0"/>
        </a:fillRef>
        <a:effectRef idx="0">
          <a:scrgbClr r="0" g="0" b="0"/>
        </a:effectRef>
        <a:fontRef idx="minor"/>
      </dsp:style>
    </dsp:sp>
    <dsp:sp modelId="{9EA189B4-A03D-45E3-B8DE-96FFE1D59AF1}">
      <dsp:nvSpPr>
        <dsp:cNvPr id="0" name=""/>
        <dsp:cNvSpPr/>
      </dsp:nvSpPr>
      <dsp:spPr>
        <a:xfrm>
          <a:off x="3682141" y="3398052"/>
          <a:ext cx="1446237" cy="940054"/>
        </a:xfrm>
        <a:prstGeom prst="roundRect">
          <a:avLst/>
        </a:prstGeom>
        <a:solidFill>
          <a:schemeClr val="accent3">
            <a:shade val="80000"/>
            <a:hueOff val="0"/>
            <a:satOff val="0"/>
            <a:lumOff val="95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Montée en compétences</a:t>
          </a:r>
        </a:p>
      </dsp:txBody>
      <dsp:txXfrm>
        <a:off x="3728031" y="3443942"/>
        <a:ext cx="1354457" cy="848274"/>
      </dsp:txXfrm>
    </dsp:sp>
    <dsp:sp modelId="{B5398C47-2746-4F8D-A31E-47D05E0406AF}">
      <dsp:nvSpPr>
        <dsp:cNvPr id="0" name=""/>
        <dsp:cNvSpPr/>
      </dsp:nvSpPr>
      <dsp:spPr>
        <a:xfrm>
          <a:off x="1425022" y="472595"/>
          <a:ext cx="3753954" cy="3753954"/>
        </a:xfrm>
        <a:custGeom>
          <a:avLst/>
          <a:gdLst/>
          <a:ahLst/>
          <a:cxnLst/>
          <a:rect l="0" t="0" r="0" b="0"/>
          <a:pathLst>
            <a:path>
              <a:moveTo>
                <a:pt x="2249670" y="3716581"/>
              </a:moveTo>
              <a:arcTo wR="1876977" hR="1876977" stAng="4712834" swAng="1374332"/>
            </a:path>
          </a:pathLst>
        </a:custGeom>
        <a:noFill/>
        <a:ln w="6350" cap="flat" cmpd="sng" algn="ctr">
          <a:solidFill>
            <a:schemeClr val="accent3">
              <a:shade val="90000"/>
              <a:hueOff val="0"/>
              <a:satOff val="0"/>
              <a:lumOff val="7937"/>
              <a:alphaOff val="0"/>
            </a:schemeClr>
          </a:solidFill>
          <a:prstDash val="solid"/>
          <a:miter lim="800000"/>
        </a:ln>
        <a:effectLst/>
      </dsp:spPr>
      <dsp:style>
        <a:lnRef idx="1">
          <a:scrgbClr r="0" g="0" b="0"/>
        </a:lnRef>
        <a:fillRef idx="0">
          <a:scrgbClr r="0" g="0" b="0"/>
        </a:fillRef>
        <a:effectRef idx="0">
          <a:scrgbClr r="0" g="0" b="0"/>
        </a:effectRef>
        <a:fontRef idx="minor"/>
      </dsp:style>
    </dsp:sp>
    <dsp:sp modelId="{299D193C-77F8-4571-A8D9-6D73338AD5BF}">
      <dsp:nvSpPr>
        <dsp:cNvPr id="0" name=""/>
        <dsp:cNvSpPr/>
      </dsp:nvSpPr>
      <dsp:spPr>
        <a:xfrm>
          <a:off x="1475621" y="3398052"/>
          <a:ext cx="1446237" cy="940054"/>
        </a:xfrm>
        <a:prstGeom prst="roundRect">
          <a:avLst/>
        </a:prstGeom>
        <a:solidFill>
          <a:schemeClr val="accent3">
            <a:shade val="80000"/>
            <a:hueOff val="0"/>
            <a:satOff val="0"/>
            <a:lumOff val="143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Capacité d’écoute et d’analyse</a:t>
          </a:r>
        </a:p>
      </dsp:txBody>
      <dsp:txXfrm>
        <a:off x="1521511" y="3443942"/>
        <a:ext cx="1354457" cy="848274"/>
      </dsp:txXfrm>
    </dsp:sp>
    <dsp:sp modelId="{0611BED5-0986-4B30-A7F6-DF361EACBC48}">
      <dsp:nvSpPr>
        <dsp:cNvPr id="0" name=""/>
        <dsp:cNvSpPr/>
      </dsp:nvSpPr>
      <dsp:spPr>
        <a:xfrm>
          <a:off x="1425022" y="472595"/>
          <a:ext cx="3753954" cy="3753954"/>
        </a:xfrm>
        <a:custGeom>
          <a:avLst/>
          <a:gdLst/>
          <a:ahLst/>
          <a:cxnLst/>
          <a:rect l="0" t="0" r="0" b="0"/>
          <a:pathLst>
            <a:path>
              <a:moveTo>
                <a:pt x="313465" y="2915473"/>
              </a:moveTo>
              <a:arcTo wR="1876977" hR="1876977" stAng="8784456" swAng="2195114"/>
            </a:path>
          </a:pathLst>
        </a:custGeom>
        <a:noFill/>
        <a:ln w="6350" cap="flat" cmpd="sng" algn="ctr">
          <a:solidFill>
            <a:schemeClr val="accent3">
              <a:shade val="90000"/>
              <a:hueOff val="0"/>
              <a:satOff val="0"/>
              <a:lumOff val="11906"/>
              <a:alphaOff val="0"/>
            </a:schemeClr>
          </a:solidFill>
          <a:prstDash val="solid"/>
          <a:miter lim="800000"/>
        </a:ln>
        <a:effectLst/>
      </dsp:spPr>
      <dsp:style>
        <a:lnRef idx="1">
          <a:scrgbClr r="0" g="0" b="0"/>
        </a:lnRef>
        <a:fillRef idx="0">
          <a:scrgbClr r="0" g="0" b="0"/>
        </a:fillRef>
        <a:effectRef idx="0">
          <a:scrgbClr r="0" g="0" b="0"/>
        </a:effectRef>
        <a:fontRef idx="minor"/>
      </dsp:style>
    </dsp:sp>
    <dsp:sp modelId="{7826D2C4-00E4-4317-B9DE-7DAD4F017713}">
      <dsp:nvSpPr>
        <dsp:cNvPr id="0" name=""/>
        <dsp:cNvSpPr/>
      </dsp:nvSpPr>
      <dsp:spPr>
        <a:xfrm>
          <a:off x="793769" y="1299527"/>
          <a:ext cx="1446237" cy="940054"/>
        </a:xfrm>
        <a:prstGeom prst="roundRect">
          <a:avLst/>
        </a:prstGeom>
        <a:solidFill>
          <a:schemeClr val="accent3">
            <a:shade val="80000"/>
            <a:hueOff val="0"/>
            <a:satOff val="0"/>
            <a:lumOff val="190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Capacité d’adaptation</a:t>
          </a:r>
        </a:p>
      </dsp:txBody>
      <dsp:txXfrm>
        <a:off x="839659" y="1345417"/>
        <a:ext cx="1354457" cy="848274"/>
      </dsp:txXfrm>
    </dsp:sp>
    <dsp:sp modelId="{76F2E72F-71D1-482C-8F88-FDA96FABAAD2}">
      <dsp:nvSpPr>
        <dsp:cNvPr id="0" name=""/>
        <dsp:cNvSpPr/>
      </dsp:nvSpPr>
      <dsp:spPr>
        <a:xfrm>
          <a:off x="1425022" y="472595"/>
          <a:ext cx="3753954" cy="3753954"/>
        </a:xfrm>
        <a:custGeom>
          <a:avLst/>
          <a:gdLst/>
          <a:ahLst/>
          <a:cxnLst/>
          <a:rect l="0" t="0" r="0" b="0"/>
          <a:pathLst>
            <a:path>
              <a:moveTo>
                <a:pt x="327244" y="818028"/>
              </a:moveTo>
              <a:arcTo wR="1876977" hR="1876977" stAng="12860714" swAng="1959991"/>
            </a:path>
          </a:pathLst>
        </a:custGeom>
        <a:noFill/>
        <a:ln w="6350" cap="flat" cmpd="sng" algn="ctr">
          <a:solidFill>
            <a:schemeClr val="accent3">
              <a:shade val="90000"/>
              <a:hueOff val="0"/>
              <a:satOff val="0"/>
              <a:lumOff val="15875"/>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7A4B0-45BD-4ABE-A195-55E06241095F}">
      <dsp:nvSpPr>
        <dsp:cNvPr id="0" name=""/>
        <dsp:cNvSpPr/>
      </dsp:nvSpPr>
      <dsp:spPr>
        <a:xfrm>
          <a:off x="-4386413" y="-672798"/>
          <a:ext cx="5225819" cy="5225819"/>
        </a:xfrm>
        <a:prstGeom prst="blockArc">
          <a:avLst>
            <a:gd name="adj1" fmla="val 18900000"/>
            <a:gd name="adj2" fmla="val 2700000"/>
            <a:gd name="adj3" fmla="val 413"/>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B4065D-0F77-4A79-992B-3D85FFFF491D}">
      <dsp:nvSpPr>
        <dsp:cNvPr id="0" name=""/>
        <dsp:cNvSpPr/>
      </dsp:nvSpPr>
      <dsp:spPr>
        <a:xfrm>
          <a:off x="539838" y="388022"/>
          <a:ext cx="6717831" cy="776044"/>
        </a:xfrm>
        <a:prstGeom prst="rect">
          <a:avLst/>
        </a:prstGeom>
        <a:solidFill>
          <a:srgbClr val="8788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5985" tIns="71120" rIns="71120" bIns="71120" numCol="1" spcCol="1270" anchor="ctr" anchorCtr="0">
          <a:noAutofit/>
        </a:bodyPr>
        <a:lstStyle/>
        <a:p>
          <a:pPr marL="0" lvl="0" indent="0" algn="l" defTabSz="1244600">
            <a:lnSpc>
              <a:spcPct val="90000"/>
            </a:lnSpc>
            <a:spcBef>
              <a:spcPct val="0"/>
            </a:spcBef>
            <a:spcAft>
              <a:spcPct val="35000"/>
            </a:spcAft>
            <a:buNone/>
          </a:pPr>
          <a:endParaRPr lang="fr-FR" sz="2800" kern="1200" dirty="0">
            <a:solidFill>
              <a:schemeClr val="bg1"/>
            </a:solidFill>
            <a:latin typeface="Calibri" panose="020F0502020204030204"/>
            <a:ea typeface="+mn-ea"/>
            <a:cs typeface="+mn-cs"/>
          </a:endParaRPr>
        </a:p>
      </dsp:txBody>
      <dsp:txXfrm>
        <a:off x="539838" y="388022"/>
        <a:ext cx="6717831" cy="776044"/>
      </dsp:txXfrm>
    </dsp:sp>
    <dsp:sp modelId="{71D8B321-CA4D-4A44-BE52-CB5FD6453065}">
      <dsp:nvSpPr>
        <dsp:cNvPr id="0" name=""/>
        <dsp:cNvSpPr/>
      </dsp:nvSpPr>
      <dsp:spPr>
        <a:xfrm>
          <a:off x="54810" y="291016"/>
          <a:ext cx="970055" cy="970055"/>
        </a:xfrm>
        <a:prstGeom prst="ellipse">
          <a:avLst/>
        </a:prstGeom>
        <a:blipFill rotWithShape="0">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38100" cap="flat" cmpd="sng" algn="ctr">
          <a:solidFill>
            <a:srgbClr val="FFE500"/>
          </a:solidFill>
          <a:prstDash val="solid"/>
          <a:miter lim="800000"/>
        </a:ln>
        <a:effectLst/>
      </dsp:spPr>
      <dsp:style>
        <a:lnRef idx="2">
          <a:scrgbClr r="0" g="0" b="0"/>
        </a:lnRef>
        <a:fillRef idx="1">
          <a:scrgbClr r="0" g="0" b="0"/>
        </a:fillRef>
        <a:effectRef idx="0">
          <a:scrgbClr r="0" g="0" b="0"/>
        </a:effectRef>
        <a:fontRef idx="minor"/>
      </dsp:style>
    </dsp:sp>
    <dsp:sp modelId="{B5F43B8E-4C1C-4B5B-BE44-CD791D8D2D24}">
      <dsp:nvSpPr>
        <dsp:cNvPr id="0" name=""/>
        <dsp:cNvSpPr/>
      </dsp:nvSpPr>
      <dsp:spPr>
        <a:xfrm>
          <a:off x="821930" y="1552089"/>
          <a:ext cx="6435739" cy="776044"/>
        </a:xfrm>
        <a:prstGeom prst="rect">
          <a:avLst/>
        </a:prstGeom>
        <a:solidFill>
          <a:srgbClr val="8788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5985" tIns="71120" rIns="71120" bIns="71120" numCol="1" spcCol="1270" anchor="ctr" anchorCtr="0">
          <a:noAutofit/>
        </a:bodyPr>
        <a:lstStyle/>
        <a:p>
          <a:pPr marL="0" lvl="0" indent="0" algn="l" defTabSz="1244600">
            <a:lnSpc>
              <a:spcPct val="90000"/>
            </a:lnSpc>
            <a:spcBef>
              <a:spcPct val="0"/>
            </a:spcBef>
            <a:spcAft>
              <a:spcPct val="35000"/>
            </a:spcAft>
            <a:buNone/>
          </a:pPr>
          <a:endParaRPr lang="fr-FR" sz="2800" kern="1200" dirty="0">
            <a:solidFill>
              <a:prstClr val="white"/>
            </a:solidFill>
            <a:latin typeface="Calibri" panose="020F0502020204030204"/>
            <a:ea typeface="+mn-ea"/>
            <a:cs typeface="+mn-cs"/>
          </a:endParaRPr>
        </a:p>
      </dsp:txBody>
      <dsp:txXfrm>
        <a:off x="821930" y="1552089"/>
        <a:ext cx="6435739" cy="776044"/>
      </dsp:txXfrm>
    </dsp:sp>
    <dsp:sp modelId="{4DC2EFB2-0A16-47CE-B90D-E2C62D4701DD}">
      <dsp:nvSpPr>
        <dsp:cNvPr id="0" name=""/>
        <dsp:cNvSpPr/>
      </dsp:nvSpPr>
      <dsp:spPr>
        <a:xfrm>
          <a:off x="336902" y="1455083"/>
          <a:ext cx="970055" cy="970055"/>
        </a:xfrm>
        <a:prstGeom prst="ellipse">
          <a:avLst/>
        </a:prstGeom>
        <a:blipFill rotWithShape="0">
          <a:blip xmlns:r="http://schemas.openxmlformats.org/officeDocument/2006/relationships" r:embed="rId2"/>
          <a:srcRect/>
          <a:stretch>
            <a:fillRect t="-8000" b="-8000"/>
          </a:stretch>
        </a:blipFill>
        <a:ln w="38100" cap="flat" cmpd="sng" algn="ctr">
          <a:solidFill>
            <a:srgbClr val="FFE500"/>
          </a:solidFill>
          <a:prstDash val="solid"/>
          <a:miter lim="800000"/>
        </a:ln>
        <a:effectLst/>
      </dsp:spPr>
      <dsp:style>
        <a:lnRef idx="2">
          <a:scrgbClr r="0" g="0" b="0"/>
        </a:lnRef>
        <a:fillRef idx="1">
          <a:scrgbClr r="0" g="0" b="0"/>
        </a:fillRef>
        <a:effectRef idx="0">
          <a:scrgbClr r="0" g="0" b="0"/>
        </a:effectRef>
        <a:fontRef idx="minor"/>
      </dsp:style>
    </dsp:sp>
    <dsp:sp modelId="{7F1DCA58-D9BB-44D5-8532-B561D7891C21}">
      <dsp:nvSpPr>
        <dsp:cNvPr id="0" name=""/>
        <dsp:cNvSpPr/>
      </dsp:nvSpPr>
      <dsp:spPr>
        <a:xfrm>
          <a:off x="539838" y="2716156"/>
          <a:ext cx="6717831" cy="776044"/>
        </a:xfrm>
        <a:prstGeom prst="rect">
          <a:avLst/>
        </a:prstGeom>
        <a:solidFill>
          <a:srgbClr val="8788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5985" tIns="71120" rIns="71120" bIns="71120" numCol="1" spcCol="1270" anchor="ctr" anchorCtr="0">
          <a:noAutofit/>
        </a:bodyPr>
        <a:lstStyle/>
        <a:p>
          <a:pPr marL="0" lvl="0" indent="0" algn="l" defTabSz="1244600">
            <a:lnSpc>
              <a:spcPct val="90000"/>
            </a:lnSpc>
            <a:spcBef>
              <a:spcPct val="0"/>
            </a:spcBef>
            <a:spcAft>
              <a:spcPct val="35000"/>
            </a:spcAft>
            <a:buNone/>
          </a:pPr>
          <a:endParaRPr lang="fr-FR" sz="2800" kern="1200" dirty="0">
            <a:solidFill>
              <a:prstClr val="white"/>
            </a:solidFill>
            <a:latin typeface="Calibri" panose="020F0502020204030204"/>
            <a:ea typeface="+mn-ea"/>
            <a:cs typeface="+mn-cs"/>
          </a:endParaRPr>
        </a:p>
      </dsp:txBody>
      <dsp:txXfrm>
        <a:off x="539838" y="2716156"/>
        <a:ext cx="6717831" cy="776044"/>
      </dsp:txXfrm>
    </dsp:sp>
    <dsp:sp modelId="{44E23353-1566-4EFD-8FB1-CAB4DB4E83B5}">
      <dsp:nvSpPr>
        <dsp:cNvPr id="0" name=""/>
        <dsp:cNvSpPr/>
      </dsp:nvSpPr>
      <dsp:spPr>
        <a:xfrm>
          <a:off x="54810" y="2619150"/>
          <a:ext cx="970055" cy="970055"/>
        </a:xfrm>
        <a:prstGeom prst="ellipse">
          <a:avLst/>
        </a:prstGeom>
        <a:blipFill rotWithShape="0">
          <a:blip xmlns:r="http://schemas.openxmlformats.org/officeDocument/2006/relationships" r:embed="rId3"/>
          <a:srcRect/>
          <a:stretch>
            <a:fillRect t="-4000" b="-4000"/>
          </a:stretch>
        </a:blipFill>
        <a:ln w="38100" cap="flat" cmpd="sng" algn="ctr">
          <a:solidFill>
            <a:srgbClr val="FFE5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8BDEF-B0BC-4D49-B177-DFCF5FCFA730}">
      <dsp:nvSpPr>
        <dsp:cNvPr id="0" name=""/>
        <dsp:cNvSpPr/>
      </dsp:nvSpPr>
      <dsp:spPr>
        <a:xfrm>
          <a:off x="68" y="504290"/>
          <a:ext cx="3085916" cy="77147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endParaRPr lang="fr-FR" sz="4400" kern="1200" dirty="0"/>
        </a:p>
      </dsp:txBody>
      <dsp:txXfrm>
        <a:off x="22664" y="526886"/>
        <a:ext cx="3040724" cy="726287"/>
      </dsp:txXfrm>
    </dsp:sp>
    <dsp:sp modelId="{905105E7-8FD1-4E19-88F0-CA305FC42EC6}">
      <dsp:nvSpPr>
        <dsp:cNvPr id="0" name=""/>
        <dsp:cNvSpPr/>
      </dsp:nvSpPr>
      <dsp:spPr>
        <a:xfrm rot="5400000">
          <a:off x="1475522" y="1343274"/>
          <a:ext cx="135008" cy="135008"/>
        </a:xfrm>
        <a:prstGeom prst="rightArrow">
          <a:avLst>
            <a:gd name="adj1" fmla="val 667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5CF668-5596-4995-BA65-8E9B3C85A9D9}">
      <dsp:nvSpPr>
        <dsp:cNvPr id="0" name=""/>
        <dsp:cNvSpPr/>
      </dsp:nvSpPr>
      <dsp:spPr>
        <a:xfrm>
          <a:off x="68" y="1545787"/>
          <a:ext cx="3085916" cy="771479"/>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endParaRPr lang="fr-FR" sz="4400" kern="1200" dirty="0"/>
        </a:p>
      </dsp:txBody>
      <dsp:txXfrm>
        <a:off x="22664" y="1568383"/>
        <a:ext cx="3040724" cy="726287"/>
      </dsp:txXfrm>
    </dsp:sp>
    <dsp:sp modelId="{DE8358FF-1FB3-4E49-A5AF-0DFCB4671C04}">
      <dsp:nvSpPr>
        <dsp:cNvPr id="0" name=""/>
        <dsp:cNvSpPr/>
      </dsp:nvSpPr>
      <dsp:spPr>
        <a:xfrm rot="5400000">
          <a:off x="1475522" y="2384771"/>
          <a:ext cx="135008" cy="135008"/>
        </a:xfrm>
        <a:prstGeom prst="rightArrow">
          <a:avLst>
            <a:gd name="adj1" fmla="val 667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7B4D92-D898-4803-A862-5F2824DB8615}">
      <dsp:nvSpPr>
        <dsp:cNvPr id="0" name=""/>
        <dsp:cNvSpPr/>
      </dsp:nvSpPr>
      <dsp:spPr>
        <a:xfrm>
          <a:off x="68" y="2587284"/>
          <a:ext cx="3085916" cy="771479"/>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endParaRPr lang="fr-FR" sz="4400" kern="1200" dirty="0"/>
        </a:p>
      </dsp:txBody>
      <dsp:txXfrm>
        <a:off x="22664" y="2609880"/>
        <a:ext cx="3040724" cy="726287"/>
      </dsp:txXfrm>
    </dsp:sp>
    <dsp:sp modelId="{85EBD10A-D06D-4257-B814-2621A768FBBF}">
      <dsp:nvSpPr>
        <dsp:cNvPr id="0" name=""/>
        <dsp:cNvSpPr/>
      </dsp:nvSpPr>
      <dsp:spPr>
        <a:xfrm>
          <a:off x="3518014" y="504290"/>
          <a:ext cx="3085916" cy="77147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endParaRPr lang="fr-FR" sz="4400" kern="1200" dirty="0"/>
        </a:p>
      </dsp:txBody>
      <dsp:txXfrm>
        <a:off x="3540610" y="526886"/>
        <a:ext cx="3040724" cy="726287"/>
      </dsp:txXfrm>
    </dsp:sp>
    <dsp:sp modelId="{BB7E0BA2-4002-4883-B029-F47DDA834B95}">
      <dsp:nvSpPr>
        <dsp:cNvPr id="0" name=""/>
        <dsp:cNvSpPr/>
      </dsp:nvSpPr>
      <dsp:spPr>
        <a:xfrm rot="5400000">
          <a:off x="4993468" y="1343274"/>
          <a:ext cx="135008" cy="135008"/>
        </a:xfrm>
        <a:prstGeom prst="rightArrow">
          <a:avLst>
            <a:gd name="adj1" fmla="val 667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FD096-AE2A-4AF8-9BF6-94FD9A44895C}">
      <dsp:nvSpPr>
        <dsp:cNvPr id="0" name=""/>
        <dsp:cNvSpPr/>
      </dsp:nvSpPr>
      <dsp:spPr>
        <a:xfrm>
          <a:off x="3518014" y="1545787"/>
          <a:ext cx="3085916" cy="771479"/>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fr-FR" sz="2400" kern="1200" dirty="0">
            <a:solidFill>
              <a:schemeClr val="tx1"/>
            </a:solidFill>
            <a:latin typeface="+mn-lt"/>
            <a:ea typeface="+mn-ea"/>
            <a:cs typeface="+mn-cs"/>
          </a:endParaRPr>
        </a:p>
      </dsp:txBody>
      <dsp:txXfrm>
        <a:off x="3540610" y="1568383"/>
        <a:ext cx="3040724" cy="726287"/>
      </dsp:txXfrm>
    </dsp:sp>
    <dsp:sp modelId="{A9E4ECF0-1221-40C2-B607-849E26560907}">
      <dsp:nvSpPr>
        <dsp:cNvPr id="0" name=""/>
        <dsp:cNvSpPr/>
      </dsp:nvSpPr>
      <dsp:spPr>
        <a:xfrm rot="5400000">
          <a:off x="4993468" y="2384771"/>
          <a:ext cx="135008" cy="135008"/>
        </a:xfrm>
        <a:prstGeom prst="rightArrow">
          <a:avLst>
            <a:gd name="adj1" fmla="val 667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935E18-19B1-490A-BA53-BA9140EAE02D}">
      <dsp:nvSpPr>
        <dsp:cNvPr id="0" name=""/>
        <dsp:cNvSpPr/>
      </dsp:nvSpPr>
      <dsp:spPr>
        <a:xfrm>
          <a:off x="3518014" y="2587284"/>
          <a:ext cx="3085916" cy="771479"/>
        </a:xfrm>
        <a:prstGeom prst="roundRect">
          <a:avLst>
            <a:gd name="adj" fmla="val 1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endParaRPr lang="fr-FR" sz="4400" kern="1200" dirty="0"/>
        </a:p>
      </dsp:txBody>
      <dsp:txXfrm>
        <a:off x="3540610" y="2609880"/>
        <a:ext cx="3040724" cy="7262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9C297-BBB2-41C7-907F-B89058720ACF}">
      <dsp:nvSpPr>
        <dsp:cNvPr id="0" name=""/>
        <dsp:cNvSpPr/>
      </dsp:nvSpPr>
      <dsp:spPr>
        <a:xfrm>
          <a:off x="254" y="49967"/>
          <a:ext cx="1009932" cy="37235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fr-FR" sz="900" kern="1200" dirty="0"/>
            <a:t>Gérer les dossiers SAV</a:t>
          </a:r>
        </a:p>
      </dsp:txBody>
      <dsp:txXfrm>
        <a:off x="254" y="49967"/>
        <a:ext cx="1009932" cy="372350"/>
      </dsp:txXfrm>
    </dsp:sp>
    <dsp:sp modelId="{5D6302EF-F6A4-4BED-B4AA-DD36A26060D8}">
      <dsp:nvSpPr>
        <dsp:cNvPr id="0" name=""/>
        <dsp:cNvSpPr/>
      </dsp:nvSpPr>
      <dsp:spPr>
        <a:xfrm>
          <a:off x="2" y="408847"/>
          <a:ext cx="1009932" cy="20944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fr-FR" sz="900" kern="1200" dirty="0"/>
            <a:t> Créer, visualiser et modifier un dossier</a:t>
          </a:r>
        </a:p>
        <a:p>
          <a:pPr marL="57150" lvl="1" indent="-57150" algn="l" defTabSz="400050">
            <a:lnSpc>
              <a:spcPct val="90000"/>
            </a:lnSpc>
            <a:spcBef>
              <a:spcPct val="0"/>
            </a:spcBef>
            <a:spcAft>
              <a:spcPct val="15000"/>
            </a:spcAft>
            <a:buChar char="•"/>
          </a:pPr>
          <a:r>
            <a:rPr lang="fr-FR" sz="900" kern="1200" dirty="0"/>
            <a:t> Ajouter des documents</a:t>
          </a:r>
        </a:p>
        <a:p>
          <a:pPr marL="57150" lvl="1" indent="-57150" algn="l" defTabSz="400050">
            <a:lnSpc>
              <a:spcPct val="90000"/>
            </a:lnSpc>
            <a:spcBef>
              <a:spcPct val="0"/>
            </a:spcBef>
            <a:spcAft>
              <a:spcPct val="15000"/>
            </a:spcAft>
            <a:buChar char="•"/>
          </a:pPr>
          <a:r>
            <a:rPr lang="fr-FR" sz="900" kern="1200" dirty="0"/>
            <a:t> Envoyer un mail automatique lors de la clôture du dossier SAV</a:t>
          </a:r>
        </a:p>
      </dsp:txBody>
      <dsp:txXfrm>
        <a:off x="2" y="408847"/>
        <a:ext cx="1009932" cy="2094472"/>
      </dsp:txXfrm>
    </dsp:sp>
    <dsp:sp modelId="{FDB6F2CA-487D-4660-B45D-EB606DA929F2}">
      <dsp:nvSpPr>
        <dsp:cNvPr id="0" name=""/>
        <dsp:cNvSpPr/>
      </dsp:nvSpPr>
      <dsp:spPr>
        <a:xfrm>
          <a:off x="1157687" y="43964"/>
          <a:ext cx="1009932" cy="39636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fr-FR" sz="900" kern="1200" dirty="0"/>
            <a:t>Gérer les tiers</a:t>
          </a:r>
        </a:p>
      </dsp:txBody>
      <dsp:txXfrm>
        <a:off x="1157687" y="43964"/>
        <a:ext cx="1009932" cy="396363"/>
      </dsp:txXfrm>
    </dsp:sp>
    <dsp:sp modelId="{55559520-9F56-4D16-8CB6-21F4E9CC2E52}">
      <dsp:nvSpPr>
        <dsp:cNvPr id="0" name=""/>
        <dsp:cNvSpPr/>
      </dsp:nvSpPr>
      <dsp:spPr>
        <a:xfrm>
          <a:off x="1153587" y="411416"/>
          <a:ext cx="1022152" cy="20944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fr-FR" sz="900" kern="1200" dirty="0"/>
            <a:t> Sélectionner un tiers pour l’ajouter à un dossier SAV</a:t>
          </a:r>
        </a:p>
        <a:p>
          <a:pPr marL="57150" lvl="1" indent="-57150" algn="l" defTabSz="400050">
            <a:lnSpc>
              <a:spcPct val="90000"/>
            </a:lnSpc>
            <a:spcBef>
              <a:spcPct val="0"/>
            </a:spcBef>
            <a:spcAft>
              <a:spcPct val="15000"/>
            </a:spcAft>
            <a:buChar char="•"/>
          </a:pPr>
          <a:r>
            <a:rPr lang="fr-FR" sz="900" kern="1200" dirty="0"/>
            <a:t> Crée, visualiser et modifier un tiers</a:t>
          </a:r>
        </a:p>
        <a:p>
          <a:pPr marL="57150" lvl="1" indent="-57150" algn="l" defTabSz="400050">
            <a:lnSpc>
              <a:spcPct val="90000"/>
            </a:lnSpc>
            <a:spcBef>
              <a:spcPct val="0"/>
            </a:spcBef>
            <a:spcAft>
              <a:spcPct val="15000"/>
            </a:spcAft>
            <a:buChar char="•"/>
          </a:pPr>
          <a:r>
            <a:rPr lang="fr-FR" sz="900" kern="1200" dirty="0"/>
            <a:t> Ajouter des documents</a:t>
          </a:r>
        </a:p>
        <a:p>
          <a:pPr marL="57150" lvl="1" indent="-57150" algn="l" defTabSz="400050">
            <a:lnSpc>
              <a:spcPct val="90000"/>
            </a:lnSpc>
            <a:spcBef>
              <a:spcPct val="0"/>
            </a:spcBef>
            <a:spcAft>
              <a:spcPct val="15000"/>
            </a:spcAft>
            <a:buChar char="•"/>
          </a:pPr>
          <a:r>
            <a:rPr lang="fr-FR" sz="900" kern="1200" dirty="0"/>
            <a:t> Archiver  et Envoyer des mails aux tiers</a:t>
          </a:r>
        </a:p>
      </dsp:txBody>
      <dsp:txXfrm>
        <a:off x="1153587" y="411416"/>
        <a:ext cx="1022152" cy="2094472"/>
      </dsp:txXfrm>
    </dsp:sp>
    <dsp:sp modelId="{72E6FD99-671C-47A3-81D5-FCEA56BF91F0}">
      <dsp:nvSpPr>
        <dsp:cNvPr id="0" name=""/>
        <dsp:cNvSpPr/>
      </dsp:nvSpPr>
      <dsp:spPr>
        <a:xfrm>
          <a:off x="2315120" y="41344"/>
          <a:ext cx="1009932" cy="40684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fr-FR" sz="900" kern="1200" dirty="0"/>
            <a:t>Gérer les interventions</a:t>
          </a:r>
        </a:p>
      </dsp:txBody>
      <dsp:txXfrm>
        <a:off x="2315120" y="41344"/>
        <a:ext cx="1009932" cy="406842"/>
      </dsp:txXfrm>
    </dsp:sp>
    <dsp:sp modelId="{024E4035-33E0-4F37-B5E1-14EAF7BFA090}">
      <dsp:nvSpPr>
        <dsp:cNvPr id="0" name=""/>
        <dsp:cNvSpPr/>
      </dsp:nvSpPr>
      <dsp:spPr>
        <a:xfrm>
          <a:off x="2315373" y="427545"/>
          <a:ext cx="1009932" cy="209447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fr-FR" sz="900" kern="1200" dirty="0"/>
            <a:t> Créer, visualiser et modifier une intervention</a:t>
          </a:r>
        </a:p>
        <a:p>
          <a:pPr marL="57150" lvl="1" indent="-57150" algn="l" defTabSz="400050">
            <a:lnSpc>
              <a:spcPct val="90000"/>
            </a:lnSpc>
            <a:spcBef>
              <a:spcPct val="0"/>
            </a:spcBef>
            <a:spcAft>
              <a:spcPct val="15000"/>
            </a:spcAft>
            <a:buChar char="•"/>
          </a:pPr>
          <a:r>
            <a:rPr lang="fr-FR" sz="900" kern="1200" dirty="0"/>
            <a:t> Suivre la facturation de l’intervention</a:t>
          </a:r>
        </a:p>
        <a:p>
          <a:pPr marL="57150" lvl="1" indent="-57150" algn="l" defTabSz="400050">
            <a:lnSpc>
              <a:spcPct val="90000"/>
            </a:lnSpc>
            <a:spcBef>
              <a:spcPct val="0"/>
            </a:spcBef>
            <a:spcAft>
              <a:spcPct val="15000"/>
            </a:spcAft>
            <a:buChar char="•"/>
          </a:pPr>
          <a:r>
            <a:rPr lang="fr-FR" sz="900" kern="1200" dirty="0"/>
            <a:t> Ajouter des documents</a:t>
          </a:r>
        </a:p>
        <a:p>
          <a:pPr marL="57150" lvl="1" indent="-57150" algn="l" defTabSz="400050">
            <a:lnSpc>
              <a:spcPct val="90000"/>
            </a:lnSpc>
            <a:spcBef>
              <a:spcPct val="0"/>
            </a:spcBef>
            <a:spcAft>
              <a:spcPct val="15000"/>
            </a:spcAft>
            <a:buChar char="•"/>
          </a:pPr>
          <a:r>
            <a:rPr lang="fr-FR" sz="900" kern="1200" dirty="0"/>
            <a:t>Archiver et envoyer des demandes d’interventions</a:t>
          </a:r>
        </a:p>
        <a:p>
          <a:pPr marL="57150" lvl="1" indent="-57150" algn="l" defTabSz="400050">
            <a:lnSpc>
              <a:spcPct val="90000"/>
            </a:lnSpc>
            <a:spcBef>
              <a:spcPct val="0"/>
            </a:spcBef>
            <a:spcAft>
              <a:spcPct val="15000"/>
            </a:spcAft>
            <a:buChar char="•"/>
          </a:pPr>
          <a:r>
            <a:rPr lang="fr-FR" sz="900" kern="1200" dirty="0"/>
            <a:t>Visualiser des </a:t>
          </a:r>
          <a:r>
            <a:rPr lang="fr-FR" sz="900" kern="1200" dirty="0" err="1"/>
            <a:t>reportings</a:t>
          </a:r>
          <a:r>
            <a:rPr lang="fr-FR" sz="900" kern="1200" dirty="0"/>
            <a:t> d’interventions</a:t>
          </a:r>
        </a:p>
      </dsp:txBody>
      <dsp:txXfrm>
        <a:off x="2315373" y="427545"/>
        <a:ext cx="1009932" cy="20944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9C297-BBB2-41C7-907F-B89058720ACF}">
      <dsp:nvSpPr>
        <dsp:cNvPr id="0" name=""/>
        <dsp:cNvSpPr/>
      </dsp:nvSpPr>
      <dsp:spPr>
        <a:xfrm>
          <a:off x="320" y="206653"/>
          <a:ext cx="1269458" cy="572964"/>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fr-FR" sz="1000" kern="1200" dirty="0"/>
            <a:t>Visualiser les dossiers SAV</a:t>
          </a:r>
        </a:p>
      </dsp:txBody>
      <dsp:txXfrm>
        <a:off x="320" y="206653"/>
        <a:ext cx="1269458" cy="572964"/>
      </dsp:txXfrm>
    </dsp:sp>
    <dsp:sp modelId="{5D6302EF-F6A4-4BED-B4AA-DD36A26060D8}">
      <dsp:nvSpPr>
        <dsp:cNvPr id="0" name=""/>
        <dsp:cNvSpPr/>
      </dsp:nvSpPr>
      <dsp:spPr>
        <a:xfrm>
          <a:off x="2" y="746697"/>
          <a:ext cx="1269458" cy="4392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B6F2CA-487D-4660-B45D-EB606DA929F2}">
      <dsp:nvSpPr>
        <dsp:cNvPr id="0" name=""/>
        <dsp:cNvSpPr/>
      </dsp:nvSpPr>
      <dsp:spPr>
        <a:xfrm>
          <a:off x="1455183" y="197416"/>
          <a:ext cx="1269458" cy="60991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fr-FR" sz="1000" kern="1200" dirty="0"/>
            <a:t>Visualiser une liste de dossiers SAV spécifique</a:t>
          </a:r>
        </a:p>
      </dsp:txBody>
      <dsp:txXfrm>
        <a:off x="1455183" y="197416"/>
        <a:ext cx="1269458" cy="609915"/>
      </dsp:txXfrm>
    </dsp:sp>
    <dsp:sp modelId="{55559520-9F56-4D16-8CB6-21F4E9CC2E52}">
      <dsp:nvSpPr>
        <dsp:cNvPr id="0" name=""/>
        <dsp:cNvSpPr/>
      </dsp:nvSpPr>
      <dsp:spPr>
        <a:xfrm>
          <a:off x="1450029" y="755215"/>
          <a:ext cx="1284819" cy="4392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E6FD99-671C-47A3-81D5-FCEA56BF91F0}">
      <dsp:nvSpPr>
        <dsp:cNvPr id="0" name=""/>
        <dsp:cNvSpPr/>
      </dsp:nvSpPr>
      <dsp:spPr>
        <a:xfrm>
          <a:off x="2910046" y="193384"/>
          <a:ext cx="1269458" cy="62604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fr-FR" sz="1000" kern="1200" dirty="0"/>
            <a:t>Visualiser un dossier SAV en détail</a:t>
          </a:r>
        </a:p>
      </dsp:txBody>
      <dsp:txXfrm>
        <a:off x="2910046" y="193384"/>
        <a:ext cx="1269458" cy="626040"/>
      </dsp:txXfrm>
    </dsp:sp>
    <dsp:sp modelId="{024E4035-33E0-4F37-B5E1-14EAF7BFA090}">
      <dsp:nvSpPr>
        <dsp:cNvPr id="0" name=""/>
        <dsp:cNvSpPr/>
      </dsp:nvSpPr>
      <dsp:spPr>
        <a:xfrm>
          <a:off x="2910364" y="762079"/>
          <a:ext cx="1269458" cy="4392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7CCC4-FC28-4B36-9825-1EA08E07F8B1}">
      <dsp:nvSpPr>
        <dsp:cNvPr id="0" name=""/>
        <dsp:cNvSpPr/>
      </dsp:nvSpPr>
      <dsp:spPr>
        <a:xfrm>
          <a:off x="1261674" y="396590"/>
          <a:ext cx="2717432" cy="2717432"/>
        </a:xfrm>
        <a:prstGeom prst="blockArc">
          <a:avLst>
            <a:gd name="adj1" fmla="val 12600000"/>
            <a:gd name="adj2" fmla="val 16200000"/>
            <a:gd name="adj3" fmla="val 4514"/>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89EA1067-E360-4B46-9DBC-E1FF20EAD0F5}">
      <dsp:nvSpPr>
        <dsp:cNvPr id="0" name=""/>
        <dsp:cNvSpPr/>
      </dsp:nvSpPr>
      <dsp:spPr>
        <a:xfrm>
          <a:off x="1261674" y="396590"/>
          <a:ext cx="2717432" cy="2717432"/>
        </a:xfrm>
        <a:prstGeom prst="blockArc">
          <a:avLst>
            <a:gd name="adj1" fmla="val 9000000"/>
            <a:gd name="adj2" fmla="val 12600000"/>
            <a:gd name="adj3" fmla="val 4514"/>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2B08056C-2535-407D-B608-FF1EB1195DCA}">
      <dsp:nvSpPr>
        <dsp:cNvPr id="0" name=""/>
        <dsp:cNvSpPr/>
      </dsp:nvSpPr>
      <dsp:spPr>
        <a:xfrm>
          <a:off x="1261674" y="396590"/>
          <a:ext cx="2717432" cy="2717432"/>
        </a:xfrm>
        <a:prstGeom prst="blockArc">
          <a:avLst>
            <a:gd name="adj1" fmla="val 5400000"/>
            <a:gd name="adj2" fmla="val 9000000"/>
            <a:gd name="adj3" fmla="val 4514"/>
          </a:avLst>
        </a:prstGeom>
        <a:solidFill>
          <a:srgbClr val="87888A"/>
        </a:solidFill>
        <a:ln>
          <a:noFill/>
        </a:ln>
        <a:effectLst/>
      </dsp:spPr>
      <dsp:style>
        <a:lnRef idx="0">
          <a:scrgbClr r="0" g="0" b="0"/>
        </a:lnRef>
        <a:fillRef idx="1">
          <a:scrgbClr r="0" g="0" b="0"/>
        </a:fillRef>
        <a:effectRef idx="0">
          <a:scrgbClr r="0" g="0" b="0"/>
        </a:effectRef>
        <a:fontRef idx="minor">
          <a:schemeClr val="lt1"/>
        </a:fontRef>
      </dsp:style>
    </dsp:sp>
    <dsp:sp modelId="{03D7BC67-A2C9-4473-9E5F-A684CA997351}">
      <dsp:nvSpPr>
        <dsp:cNvPr id="0" name=""/>
        <dsp:cNvSpPr/>
      </dsp:nvSpPr>
      <dsp:spPr>
        <a:xfrm>
          <a:off x="1261674" y="396590"/>
          <a:ext cx="2717432" cy="2717432"/>
        </a:xfrm>
        <a:prstGeom prst="blockArc">
          <a:avLst>
            <a:gd name="adj1" fmla="val 1800000"/>
            <a:gd name="adj2" fmla="val 5400000"/>
            <a:gd name="adj3" fmla="val 4514"/>
          </a:avLst>
        </a:prstGeom>
        <a:solidFill>
          <a:srgbClr val="87888A"/>
        </a:solidFill>
        <a:ln>
          <a:noFill/>
        </a:ln>
        <a:effectLst/>
      </dsp:spPr>
      <dsp:style>
        <a:lnRef idx="0">
          <a:scrgbClr r="0" g="0" b="0"/>
        </a:lnRef>
        <a:fillRef idx="1">
          <a:scrgbClr r="0" g="0" b="0"/>
        </a:fillRef>
        <a:effectRef idx="0">
          <a:scrgbClr r="0" g="0" b="0"/>
        </a:effectRef>
        <a:fontRef idx="minor">
          <a:schemeClr val="lt1"/>
        </a:fontRef>
      </dsp:style>
    </dsp:sp>
    <dsp:sp modelId="{9504063D-B832-4972-A08B-43FEA00C8E82}">
      <dsp:nvSpPr>
        <dsp:cNvPr id="0" name=""/>
        <dsp:cNvSpPr/>
      </dsp:nvSpPr>
      <dsp:spPr>
        <a:xfrm>
          <a:off x="1292042" y="365666"/>
          <a:ext cx="2656697" cy="2779281"/>
        </a:xfrm>
        <a:prstGeom prst="blockArc">
          <a:avLst>
            <a:gd name="adj1" fmla="val 19800000"/>
            <a:gd name="adj2" fmla="val 1800000"/>
            <a:gd name="adj3" fmla="val 4514"/>
          </a:avLst>
        </a:prstGeom>
        <a:solidFill>
          <a:srgbClr val="87888A"/>
        </a:solidFill>
        <a:ln>
          <a:noFill/>
        </a:ln>
        <a:effectLst/>
      </dsp:spPr>
      <dsp:style>
        <a:lnRef idx="0">
          <a:scrgbClr r="0" g="0" b="0"/>
        </a:lnRef>
        <a:fillRef idx="1">
          <a:scrgbClr r="0" g="0" b="0"/>
        </a:fillRef>
        <a:effectRef idx="0">
          <a:scrgbClr r="0" g="0" b="0"/>
        </a:effectRef>
        <a:fontRef idx="minor">
          <a:schemeClr val="lt1"/>
        </a:fontRef>
      </dsp:style>
    </dsp:sp>
    <dsp:sp modelId="{3B118510-A648-4837-8973-1135B2B9D8AF}">
      <dsp:nvSpPr>
        <dsp:cNvPr id="0" name=""/>
        <dsp:cNvSpPr/>
      </dsp:nvSpPr>
      <dsp:spPr>
        <a:xfrm>
          <a:off x="1261674" y="396590"/>
          <a:ext cx="2717432" cy="2717432"/>
        </a:xfrm>
        <a:prstGeom prst="blockArc">
          <a:avLst>
            <a:gd name="adj1" fmla="val 16200000"/>
            <a:gd name="adj2" fmla="val 19800000"/>
            <a:gd name="adj3" fmla="val 4514"/>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4B85A5EA-1F0F-473E-AF91-3C7756D04F42}">
      <dsp:nvSpPr>
        <dsp:cNvPr id="0" name=""/>
        <dsp:cNvSpPr/>
      </dsp:nvSpPr>
      <dsp:spPr>
        <a:xfrm>
          <a:off x="2011994" y="1146910"/>
          <a:ext cx="1216792" cy="1216792"/>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Développement en couches</a:t>
          </a:r>
        </a:p>
      </dsp:txBody>
      <dsp:txXfrm>
        <a:off x="2190189" y="1325105"/>
        <a:ext cx="860402" cy="860402"/>
      </dsp:txXfrm>
    </dsp:sp>
    <dsp:sp modelId="{831B21A0-5B71-47FB-9B76-C54BC1D09737}">
      <dsp:nvSpPr>
        <dsp:cNvPr id="0" name=""/>
        <dsp:cNvSpPr/>
      </dsp:nvSpPr>
      <dsp:spPr>
        <a:xfrm>
          <a:off x="2194513" y="1376"/>
          <a:ext cx="851755" cy="851755"/>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BO</a:t>
          </a:r>
        </a:p>
      </dsp:txBody>
      <dsp:txXfrm>
        <a:off x="2319250" y="126113"/>
        <a:ext cx="602281" cy="602281"/>
      </dsp:txXfrm>
    </dsp:sp>
    <dsp:sp modelId="{54877D9F-08D0-4B52-B9DE-9D725F846ACF}">
      <dsp:nvSpPr>
        <dsp:cNvPr id="0" name=""/>
        <dsp:cNvSpPr/>
      </dsp:nvSpPr>
      <dsp:spPr>
        <a:xfrm>
          <a:off x="3344641" y="665402"/>
          <a:ext cx="851755" cy="851755"/>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Adapter</a:t>
          </a:r>
        </a:p>
      </dsp:txBody>
      <dsp:txXfrm>
        <a:off x="3469378" y="790139"/>
        <a:ext cx="602281" cy="602281"/>
      </dsp:txXfrm>
    </dsp:sp>
    <dsp:sp modelId="{A7E599F6-B6BA-41B5-A1A6-D6D435BC9C7E}">
      <dsp:nvSpPr>
        <dsp:cNvPr id="0" name=""/>
        <dsp:cNvSpPr/>
      </dsp:nvSpPr>
      <dsp:spPr>
        <a:xfrm>
          <a:off x="3344641" y="1993456"/>
          <a:ext cx="851755" cy="851755"/>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a:t>Layout</a:t>
          </a:r>
          <a:endParaRPr lang="fr-FR" sz="1000" kern="1200" dirty="0"/>
        </a:p>
      </dsp:txBody>
      <dsp:txXfrm>
        <a:off x="3469378" y="2118193"/>
        <a:ext cx="602281" cy="602281"/>
      </dsp:txXfrm>
    </dsp:sp>
    <dsp:sp modelId="{E82127C3-5A85-487D-90D8-6112FB5ED902}">
      <dsp:nvSpPr>
        <dsp:cNvPr id="0" name=""/>
        <dsp:cNvSpPr/>
      </dsp:nvSpPr>
      <dsp:spPr>
        <a:xfrm>
          <a:off x="2194513" y="2657482"/>
          <a:ext cx="851755" cy="851755"/>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Service</a:t>
          </a:r>
        </a:p>
      </dsp:txBody>
      <dsp:txXfrm>
        <a:off x="2319250" y="2782219"/>
        <a:ext cx="602281" cy="602281"/>
      </dsp:txXfrm>
    </dsp:sp>
    <dsp:sp modelId="{9FF38FD1-3F6E-4554-8F97-ECCDD3DA5A06}">
      <dsp:nvSpPr>
        <dsp:cNvPr id="0" name=""/>
        <dsp:cNvSpPr/>
      </dsp:nvSpPr>
      <dsp:spPr>
        <a:xfrm>
          <a:off x="1044385" y="1993456"/>
          <a:ext cx="851755" cy="851755"/>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Activity</a:t>
          </a:r>
        </a:p>
      </dsp:txBody>
      <dsp:txXfrm>
        <a:off x="1169122" y="2118193"/>
        <a:ext cx="602281" cy="602281"/>
      </dsp:txXfrm>
    </dsp:sp>
    <dsp:sp modelId="{F2D3224C-E75D-4586-A104-E63249CAAFDE}">
      <dsp:nvSpPr>
        <dsp:cNvPr id="0" name=""/>
        <dsp:cNvSpPr/>
      </dsp:nvSpPr>
      <dsp:spPr>
        <a:xfrm>
          <a:off x="1044385" y="665402"/>
          <a:ext cx="851755" cy="851755"/>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fr-FR" sz="1000" kern="1200" dirty="0"/>
            <a:t>DAO</a:t>
          </a:r>
        </a:p>
      </dsp:txBody>
      <dsp:txXfrm>
        <a:off x="1169122" y="790139"/>
        <a:ext cx="602281" cy="6022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EBB88-72C2-4FDC-B091-C8DCE137A17F}">
      <dsp:nvSpPr>
        <dsp:cNvPr id="0" name=""/>
        <dsp:cNvSpPr/>
      </dsp:nvSpPr>
      <dsp:spPr>
        <a:xfrm>
          <a:off x="0" y="540837"/>
          <a:ext cx="1668933" cy="81744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fr-FR" sz="1700" kern="1200" dirty="0"/>
            <a:t>Echappement balises html</a:t>
          </a:r>
        </a:p>
      </dsp:txBody>
      <dsp:txXfrm>
        <a:off x="23942" y="564779"/>
        <a:ext cx="1621049" cy="769564"/>
      </dsp:txXfrm>
    </dsp:sp>
    <dsp:sp modelId="{ADF58220-9B93-4BAE-A8DE-45F4C9F6D50B}">
      <dsp:nvSpPr>
        <dsp:cNvPr id="0" name=""/>
        <dsp:cNvSpPr/>
      </dsp:nvSpPr>
      <dsp:spPr>
        <a:xfrm>
          <a:off x="2081425" y="542175"/>
          <a:ext cx="1641923" cy="8209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fr-FR" sz="1700" kern="1200" dirty="0"/>
            <a:t>Web service Authentification sécurisé</a:t>
          </a:r>
        </a:p>
      </dsp:txBody>
      <dsp:txXfrm>
        <a:off x="2105470" y="566220"/>
        <a:ext cx="1593833" cy="772871"/>
      </dsp:txXfrm>
    </dsp:sp>
    <dsp:sp modelId="{F3B35FB1-A86E-448D-8B4B-BFF245CB1611}">
      <dsp:nvSpPr>
        <dsp:cNvPr id="0" name=""/>
        <dsp:cNvSpPr/>
      </dsp:nvSpPr>
      <dsp:spPr>
        <a:xfrm>
          <a:off x="4133830" y="542175"/>
          <a:ext cx="1641923" cy="8209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fr-FR" sz="1700" kern="1200" dirty="0"/>
            <a:t>Profil ibm sécurisé</a:t>
          </a:r>
        </a:p>
      </dsp:txBody>
      <dsp:txXfrm>
        <a:off x="4157875" y="566220"/>
        <a:ext cx="1593833" cy="7728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B8A89-B44D-4A53-9B6E-D00D9874E68E}">
      <dsp:nvSpPr>
        <dsp:cNvPr id="0" name=""/>
        <dsp:cNvSpPr/>
      </dsp:nvSpPr>
      <dsp:spPr>
        <a:xfrm>
          <a:off x="449007" y="0"/>
          <a:ext cx="5312105" cy="3556456"/>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AD9ABE-A697-4F67-8E95-F161F8839B4B}">
      <dsp:nvSpPr>
        <dsp:cNvPr id="0" name=""/>
        <dsp:cNvSpPr/>
      </dsp:nvSpPr>
      <dsp:spPr>
        <a:xfrm>
          <a:off x="751" y="1066936"/>
          <a:ext cx="1979536" cy="142258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APK</a:t>
          </a:r>
        </a:p>
      </dsp:txBody>
      <dsp:txXfrm>
        <a:off x="70196" y="1136381"/>
        <a:ext cx="1840646" cy="1283692"/>
      </dsp:txXfrm>
    </dsp:sp>
    <dsp:sp modelId="{4310E442-CB19-4EA5-96E6-A04079EC6363}">
      <dsp:nvSpPr>
        <dsp:cNvPr id="0" name=""/>
        <dsp:cNvSpPr/>
      </dsp:nvSpPr>
      <dsp:spPr>
        <a:xfrm>
          <a:off x="2134999" y="1066936"/>
          <a:ext cx="1979536" cy="142258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Installation</a:t>
          </a:r>
        </a:p>
        <a:p>
          <a:pPr marL="0" lvl="0" indent="0" algn="ctr" defTabSz="1244600">
            <a:lnSpc>
              <a:spcPct val="90000"/>
            </a:lnSpc>
            <a:spcBef>
              <a:spcPct val="0"/>
            </a:spcBef>
            <a:spcAft>
              <a:spcPct val="35000"/>
            </a:spcAft>
            <a:buNone/>
          </a:pPr>
          <a:r>
            <a:rPr lang="fr-FR" sz="2800" kern="1200" dirty="0"/>
            <a:t>Téléphone</a:t>
          </a:r>
        </a:p>
      </dsp:txBody>
      <dsp:txXfrm>
        <a:off x="2204444" y="1136381"/>
        <a:ext cx="1840646" cy="1283692"/>
      </dsp:txXfrm>
    </dsp:sp>
    <dsp:sp modelId="{F5FE3D26-D174-42FB-8E87-F42480420140}">
      <dsp:nvSpPr>
        <dsp:cNvPr id="0" name=""/>
        <dsp:cNvSpPr/>
      </dsp:nvSpPr>
      <dsp:spPr>
        <a:xfrm>
          <a:off x="4269248" y="1066936"/>
          <a:ext cx="1979536" cy="142258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Connexion Wifi</a:t>
          </a:r>
        </a:p>
      </dsp:txBody>
      <dsp:txXfrm>
        <a:off x="4338693" y="1136381"/>
        <a:ext cx="1840646" cy="12836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B8A89-B44D-4A53-9B6E-D00D9874E68E}">
      <dsp:nvSpPr>
        <dsp:cNvPr id="0" name=""/>
        <dsp:cNvSpPr/>
      </dsp:nvSpPr>
      <dsp:spPr>
        <a:xfrm>
          <a:off x="310514" y="0"/>
          <a:ext cx="3519165" cy="3181423"/>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AD9ABE-A697-4F67-8E95-F161F8839B4B}">
      <dsp:nvSpPr>
        <dsp:cNvPr id="0" name=""/>
        <dsp:cNvSpPr/>
      </dsp:nvSpPr>
      <dsp:spPr>
        <a:xfrm>
          <a:off x="471" y="954426"/>
          <a:ext cx="1327459" cy="127256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APK</a:t>
          </a:r>
        </a:p>
      </dsp:txBody>
      <dsp:txXfrm>
        <a:off x="62593" y="1016548"/>
        <a:ext cx="1203215" cy="1148325"/>
      </dsp:txXfrm>
    </dsp:sp>
    <dsp:sp modelId="{4310E442-CB19-4EA5-96E6-A04079EC6363}">
      <dsp:nvSpPr>
        <dsp:cNvPr id="0" name=""/>
        <dsp:cNvSpPr/>
      </dsp:nvSpPr>
      <dsp:spPr>
        <a:xfrm>
          <a:off x="1406367" y="954426"/>
          <a:ext cx="1327459" cy="127256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MDM</a:t>
          </a:r>
        </a:p>
      </dsp:txBody>
      <dsp:txXfrm>
        <a:off x="1468489" y="1016548"/>
        <a:ext cx="1203215" cy="1148325"/>
      </dsp:txXfrm>
    </dsp:sp>
    <dsp:sp modelId="{F5FE3D26-D174-42FB-8E87-F42480420140}">
      <dsp:nvSpPr>
        <dsp:cNvPr id="0" name=""/>
        <dsp:cNvSpPr/>
      </dsp:nvSpPr>
      <dsp:spPr>
        <a:xfrm>
          <a:off x="2812264" y="954426"/>
          <a:ext cx="1327459" cy="127256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Store privé</a:t>
          </a:r>
        </a:p>
      </dsp:txBody>
      <dsp:txXfrm>
        <a:off x="2874386" y="1016548"/>
        <a:ext cx="1203215" cy="11483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18271B5-F289-4DB4-AA84-82F2B5BD09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id="{7C93A85E-0FDE-4DCD-B5DD-F54599406F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3AEB8-28F6-46EA-95C4-B3B5A85E4ED6}" type="datetime1">
              <a:rPr lang="fr-FR" smtClean="0"/>
              <a:t>06/07/2020</a:t>
            </a:fld>
            <a:endParaRPr lang="fr-FR" dirty="0"/>
          </a:p>
        </p:txBody>
      </p:sp>
      <p:sp>
        <p:nvSpPr>
          <p:cNvPr id="4" name="Espace réservé du pied de page 3">
            <a:extLst>
              <a:ext uri="{FF2B5EF4-FFF2-40B4-BE49-F238E27FC236}">
                <a16:creationId xmlns:a16="http://schemas.microsoft.com/office/drawing/2014/main" id="{62D3693A-5888-45EF-A2A5-F66DF0B09E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dirty="0"/>
              <a:t>Titre principal</a:t>
            </a:r>
          </a:p>
        </p:txBody>
      </p:sp>
      <p:sp>
        <p:nvSpPr>
          <p:cNvPr id="5" name="Espace réservé du numéro de diapositive 4">
            <a:extLst>
              <a:ext uri="{FF2B5EF4-FFF2-40B4-BE49-F238E27FC236}">
                <a16:creationId xmlns:a16="http://schemas.microsoft.com/office/drawing/2014/main" id="{3EAD9BC0-2349-4AEC-B49C-2AEB069A22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069871-0B01-4E8C-9DC4-024EAFAD3BA5}" type="slidenum">
              <a:rPr lang="fr-FR" smtClean="0"/>
              <a:t>‹N°›</a:t>
            </a:fld>
            <a:endParaRPr lang="fr-FR" dirty="0"/>
          </a:p>
        </p:txBody>
      </p:sp>
    </p:spTree>
    <p:extLst>
      <p:ext uri="{BB962C8B-B14F-4D97-AF65-F5344CB8AC3E}">
        <p14:creationId xmlns:p14="http://schemas.microsoft.com/office/powerpoint/2010/main" val="309565610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B1E47-E07D-455B-90CF-0FA2835BF389}" type="datetime1">
              <a:rPr lang="fr-FR" smtClean="0"/>
              <a:t>06/07/2020</a:t>
            </a:fld>
            <a:endParaRPr lang="fr-FR" dirty="0"/>
          </a:p>
        </p:txBody>
      </p:sp>
      <p:sp>
        <p:nvSpPr>
          <p:cNvPr id="4" name="Espace réservé de l'image des diapositives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fr-FR" dirty="0"/>
              <a:t>Titre principal</a:t>
            </a: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EFBC6-406B-409B-8535-ED8CFF3E53CA}" type="slidenum">
              <a:rPr lang="fr-FR" smtClean="0"/>
              <a:t>‹N°›</a:t>
            </a:fld>
            <a:endParaRPr lang="fr-FR" dirty="0"/>
          </a:p>
        </p:txBody>
      </p:sp>
    </p:spTree>
    <p:extLst>
      <p:ext uri="{BB962C8B-B14F-4D97-AF65-F5344CB8AC3E}">
        <p14:creationId xmlns:p14="http://schemas.microsoft.com/office/powerpoint/2010/main" val="2160801068"/>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commencer mon oral avec un résumé de mon projet en anglais  + power point de présentation.</a:t>
            </a:r>
          </a:p>
          <a:p>
            <a:endParaRPr lang="fr-FR" dirty="0"/>
          </a:p>
          <a:p>
            <a:endParaRPr lang="fr-FR" dirty="0"/>
          </a:p>
          <a:p>
            <a:r>
              <a:rPr lang="fr-FR" dirty="0"/>
              <a:t>-&gt; </a:t>
            </a:r>
            <a:r>
              <a:rPr lang="en-GB" sz="1200" kern="1200" dirty="0">
                <a:solidFill>
                  <a:schemeClr val="tx1"/>
                </a:solidFill>
                <a:effectLst/>
                <a:latin typeface="+mn-lt"/>
                <a:ea typeface="+mn-ea"/>
                <a:cs typeface="+mn-cs"/>
              </a:rPr>
              <a:t>1- Thanks to this opportunity, offered by </a:t>
            </a:r>
            <a:r>
              <a:rPr lang="en-GB" sz="1200" kern="1200" dirty="0" err="1">
                <a:solidFill>
                  <a:schemeClr val="tx1"/>
                </a:solidFill>
                <a:effectLst/>
                <a:latin typeface="+mn-lt"/>
                <a:ea typeface="+mn-ea"/>
                <a:cs typeface="+mn-cs"/>
              </a:rPr>
              <a:t>Poujoulat</a:t>
            </a:r>
            <a:r>
              <a:rPr lang="en-GB" sz="1200" kern="1200" dirty="0">
                <a:solidFill>
                  <a:schemeClr val="tx1"/>
                </a:solidFill>
                <a:effectLst/>
                <a:latin typeface="+mn-lt"/>
                <a:ea typeface="+mn-ea"/>
                <a:cs typeface="+mn-cs"/>
              </a:rPr>
              <a:t>, I could work on the Backoffice tools modernization, IT maintenance &amp; various projects based on the requests from users and managers</a:t>
            </a:r>
          </a:p>
          <a:p>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2 - Among these projects, I have decided to present to you the project "Management and follow-up of After-Sales Service files" that most closely corresponds to the App Developer job.  </a:t>
            </a:r>
          </a:p>
          <a:p>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3 - The two primary objectives of this project were to optimize the after-sales process and to give the access to the information to sales representatives. </a:t>
            </a:r>
          </a:p>
          <a:p>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4 - All to make the business process more efficient and to meet the management requirements for end customers. </a:t>
            </a:r>
          </a:p>
          <a:p>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5 - To achieve these objectives, the new web interface has been created to modernize &amp; replace the old tool. </a:t>
            </a:r>
          </a:p>
          <a:p>
            <a:r>
              <a:rPr lang="en-GB" sz="1200" kern="1200" dirty="0">
                <a:solidFill>
                  <a:schemeClr val="tx1"/>
                </a:solidFill>
                <a:effectLst/>
                <a:latin typeface="+mn-lt"/>
                <a:ea typeface="+mn-ea"/>
                <a:cs typeface="+mn-cs"/>
              </a:rPr>
              <a:t> </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6 - In addition, the mobile application has been created for the sales representatives to help them in their daily activities.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p>
          <a:p>
            <a:endParaRPr lang="fr-FR" dirty="0"/>
          </a:p>
        </p:txBody>
      </p:sp>
      <p:sp>
        <p:nvSpPr>
          <p:cNvPr id="4" name="Espace réservé de la date 3"/>
          <p:cNvSpPr>
            <a:spLocks noGrp="1"/>
          </p:cNvSpPr>
          <p:nvPr>
            <p:ph type="dt" idx="1"/>
          </p:nvPr>
        </p:nvSpPr>
        <p:spPr/>
        <p:txBody>
          <a:bodyPr/>
          <a:lstStyle/>
          <a:p>
            <a:fld id="{E335E5E3-11A7-42E0-9BA4-965D244F86EA}"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a:t>Titre principal</a:t>
            </a:r>
            <a:endParaRPr lang="fr-FR" dirty="0"/>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1</a:t>
            </a:fld>
            <a:endParaRPr lang="fr-FR" dirty="0"/>
          </a:p>
        </p:txBody>
      </p:sp>
    </p:spTree>
    <p:extLst>
      <p:ext uri="{BB962C8B-B14F-4D97-AF65-F5344CB8AC3E}">
        <p14:creationId xmlns:p14="http://schemas.microsoft.com/office/powerpoint/2010/main" val="299316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fr-FR" dirty="0"/>
              <a:t>vous expliquer le processus et le fonctionnement des applications créées.</a:t>
            </a:r>
          </a:p>
          <a:p>
            <a:pPr marL="171450" indent="-171450">
              <a:buFont typeface="Wingdings" panose="05000000000000000000" pitchFamily="2" charset="2"/>
              <a:buChar char="v"/>
            </a:pPr>
            <a:endParaRPr lang="fr-FR" dirty="0"/>
          </a:p>
        </p:txBody>
      </p:sp>
      <p:sp>
        <p:nvSpPr>
          <p:cNvPr id="4" name="Espace réservé de la date 3"/>
          <p:cNvSpPr>
            <a:spLocks noGrp="1"/>
          </p:cNvSpPr>
          <p:nvPr>
            <p:ph type="dt" idx="1"/>
          </p:nvPr>
        </p:nvSpPr>
        <p:spPr/>
        <p:txBody>
          <a:bodyPr/>
          <a:lstStyle/>
          <a:p>
            <a:fld id="{F381F47F-B761-40E9-B20B-115BE05428C3}"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a:t>Titre principal</a:t>
            </a:r>
            <a:endParaRPr lang="fr-FR" dirty="0"/>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10</a:t>
            </a:fld>
            <a:endParaRPr lang="fr-FR" dirty="0"/>
          </a:p>
        </p:txBody>
      </p:sp>
    </p:spTree>
    <p:extLst>
      <p:ext uri="{BB962C8B-B14F-4D97-AF65-F5344CB8AC3E}">
        <p14:creationId xmlns:p14="http://schemas.microsoft.com/office/powerpoint/2010/main" val="921269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Concernant l’application web :</a:t>
            </a:r>
          </a:p>
          <a:p>
            <a:pPr marL="171450" indent="-171450">
              <a:buFont typeface="Wingdings" panose="05000000000000000000" pitchFamily="2" charset="2"/>
              <a:buChar char="v"/>
            </a:pPr>
            <a:r>
              <a:rPr lang="fr-FR" dirty="0"/>
              <a:t>Une fois que le service SAV a reçu la demande de SAV du client final par mail ou par courrier </a:t>
            </a:r>
          </a:p>
          <a:p>
            <a:pPr marL="171450" indent="-171450">
              <a:buFont typeface="Wingdings" panose="05000000000000000000" pitchFamily="2" charset="2"/>
              <a:buChar char="v"/>
            </a:pPr>
            <a:r>
              <a:rPr lang="fr-FR" dirty="0"/>
              <a:t>Il peut analyser et traiter cette demande : pour cela il créé un dossier </a:t>
            </a:r>
            <a:r>
              <a:rPr lang="fr-FR" dirty="0" err="1"/>
              <a:t>sav</a:t>
            </a:r>
            <a:r>
              <a:rPr lang="fr-FR" dirty="0"/>
              <a:t> :</a:t>
            </a:r>
          </a:p>
          <a:p>
            <a:pPr marL="0" indent="0">
              <a:buFont typeface="Wingdings" panose="05000000000000000000" pitchFamily="2" charset="2"/>
              <a:buNone/>
            </a:pPr>
            <a:r>
              <a:rPr lang="fr-FR" dirty="0"/>
              <a:t>      - soit le dossier n’est pas pris en charge et le client et informé</a:t>
            </a:r>
          </a:p>
          <a:p>
            <a:pPr marL="0" indent="0">
              <a:buFont typeface="Wingdings" panose="05000000000000000000" pitchFamily="2" charset="2"/>
              <a:buNone/>
            </a:pPr>
            <a:r>
              <a:rPr lang="fr-FR" dirty="0"/>
              <a:t>      - soit il est pris en charge et deux cas de figures sont possibles : on traite directement avec le client final ou alors on traite avec un tiers et le service SAV missionne ce tiers pour effectuer une intervention</a:t>
            </a:r>
          </a:p>
          <a:p>
            <a:pPr marL="0" indent="0">
              <a:buFont typeface="Wingdings" panose="05000000000000000000" pitchFamily="2" charset="2"/>
              <a:buNone/>
            </a:pPr>
            <a:r>
              <a:rPr lang="fr-FR" dirty="0"/>
              <a:t>   - Par la suite le dossier est clôturé - pris en charge et pour finir un questionnaire qualité est envoyé au client final.</a:t>
            </a:r>
          </a:p>
          <a:p>
            <a:pPr marL="0" indent="0">
              <a:buFont typeface="Wingdings" panose="05000000000000000000" pitchFamily="2" charset="2"/>
              <a:buNone/>
            </a:pPr>
            <a:endParaRPr lang="fr-FR" dirty="0"/>
          </a:p>
          <a:p>
            <a:pPr marL="0" indent="0">
              <a:buFont typeface="Wingdings" panose="05000000000000000000" pitchFamily="2" charset="2"/>
              <a:buNone/>
            </a:pPr>
            <a:r>
              <a:rPr lang="fr-FR" dirty="0"/>
              <a:t>souvent à faire aux commerciaux terrain pour de la prise d’information. Donc appli</a:t>
            </a:r>
          </a:p>
          <a:p>
            <a:pPr marL="0" indent="0">
              <a:buFont typeface="Wingdings" panose="05000000000000000000" pitchFamily="2" charset="2"/>
              <a:buNone/>
            </a:pPr>
            <a:r>
              <a:rPr lang="fr-FR" dirty="0"/>
              <a:t>Faire le lien entre eux</a:t>
            </a:r>
          </a:p>
          <a:p>
            <a:pPr marL="0" indent="0">
              <a:buFont typeface="Wingdings" panose="05000000000000000000" pitchFamily="2" charset="2"/>
              <a:buNone/>
            </a:pPr>
            <a:r>
              <a:rPr lang="fr-FR" dirty="0"/>
              <a:t>Surtout avantage == renégocier les conditions de ventes sur un produit concerné par de nombreux </a:t>
            </a:r>
            <a:r>
              <a:rPr lang="fr-FR" dirty="0" err="1"/>
              <a:t>sav</a:t>
            </a:r>
            <a:r>
              <a:rPr lang="fr-FR" dirty="0"/>
              <a:t>. </a:t>
            </a:r>
          </a:p>
          <a:p>
            <a:pPr marL="171450" indent="-171450">
              <a:buFont typeface="Wingdings" panose="05000000000000000000" pitchFamily="2" charset="2"/>
              <a:buChar char="v"/>
            </a:pPr>
            <a:r>
              <a:rPr lang="fr-FR" dirty="0"/>
              <a:t>Le commercial se connecte, celui-ci doit avoir une connexion interne pour accéder à l’application.   Visualiser liste dossiers </a:t>
            </a:r>
            <a:r>
              <a:rPr lang="fr-FR" dirty="0" err="1"/>
              <a:t>sav</a:t>
            </a:r>
            <a:r>
              <a:rPr lang="fr-FR" dirty="0"/>
              <a:t> global territoire et possibilité de trier cette liste et pour finir accès au détails d’un dossier.</a:t>
            </a:r>
          </a:p>
          <a:p>
            <a:pPr marL="171450" indent="-171450">
              <a:buFont typeface="Wingdings" panose="05000000000000000000" pitchFamily="2" charset="2"/>
              <a:buChar char="v"/>
            </a:pPr>
            <a:r>
              <a:rPr lang="fr-FR" dirty="0"/>
              <a:t>Transition ===Ensuite, les exigences fonctionnelles ont pu être rédigées</a:t>
            </a:r>
          </a:p>
        </p:txBody>
      </p:sp>
      <p:sp>
        <p:nvSpPr>
          <p:cNvPr id="4" name="Espace réservé de la date 3"/>
          <p:cNvSpPr>
            <a:spLocks noGrp="1"/>
          </p:cNvSpPr>
          <p:nvPr>
            <p:ph type="dt" idx="1"/>
          </p:nvPr>
        </p:nvSpPr>
        <p:spPr/>
        <p:txBody>
          <a:bodyPr/>
          <a:lstStyle/>
          <a:p>
            <a:fld id="{19D3ECA6-2F18-418E-9452-E5B464817A08}"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11</a:t>
            </a:fld>
            <a:endParaRPr lang="fr-FR" dirty="0"/>
          </a:p>
        </p:txBody>
      </p:sp>
    </p:spTree>
    <p:extLst>
      <p:ext uri="{BB962C8B-B14F-4D97-AF65-F5344CB8AC3E}">
        <p14:creationId xmlns:p14="http://schemas.microsoft.com/office/powerpoint/2010/main" val="3912086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l’application web, Les fonctionnalités requises sont :</a:t>
            </a:r>
          </a:p>
          <a:p>
            <a:r>
              <a:rPr lang="fr-FR" dirty="0"/>
              <a:t>….</a:t>
            </a:r>
          </a:p>
          <a:p>
            <a:r>
              <a:rPr lang="fr-FR" dirty="0"/>
              <a:t>disponible version web de notre </a:t>
            </a:r>
            <a:r>
              <a:rPr lang="fr-FR" dirty="0" err="1"/>
              <a:t>erp</a:t>
            </a:r>
            <a:r>
              <a:rPr lang="fr-FR" dirty="0"/>
              <a:t> l’application </a:t>
            </a:r>
            <a:r>
              <a:rPr lang="fr-FR" dirty="0" err="1"/>
              <a:t>Flam</a:t>
            </a:r>
            <a:r>
              <a:rPr lang="fr-FR" dirty="0"/>
              <a:t> filiale de </a:t>
            </a:r>
            <a:r>
              <a:rPr lang="fr-FR" dirty="0" err="1"/>
              <a:t>niort</a:t>
            </a:r>
            <a:r>
              <a:rPr lang="fr-FR" dirty="0"/>
              <a:t> via l’onglet de menu « Litiges SAV ».</a:t>
            </a:r>
          </a:p>
          <a:p>
            <a:endParaRPr lang="fr-FR" dirty="0"/>
          </a:p>
          <a:p>
            <a:r>
              <a:rPr lang="fr-FR" dirty="0"/>
              <a:t>Pour l’application mobile les fonctionnalités demandées sont :</a:t>
            </a:r>
          </a:p>
          <a:p>
            <a:r>
              <a:rPr lang="fr-FR" dirty="0"/>
              <a:t>…..</a:t>
            </a:r>
          </a:p>
          <a:p>
            <a:r>
              <a:rPr lang="fr-FR" dirty="0"/>
              <a:t>Elle sera accessible via des téléphones </a:t>
            </a:r>
            <a:r>
              <a:rPr lang="fr-FR" dirty="0" err="1"/>
              <a:t>android</a:t>
            </a:r>
            <a:r>
              <a:rPr lang="fr-FR" dirty="0"/>
              <a:t>  par l’onglet « outil de suivi SAV »</a:t>
            </a:r>
          </a:p>
          <a:p>
            <a:endParaRPr lang="fr-FR" dirty="0"/>
          </a:p>
          <a:p>
            <a:pPr marL="171450" indent="-171450">
              <a:buFont typeface="Wingdings" panose="05000000000000000000" pitchFamily="2" charset="2"/>
              <a:buChar char="v"/>
            </a:pPr>
            <a:r>
              <a:rPr lang="fr-FR" dirty="0"/>
              <a:t>Transition === Je vais maintenant vous exposer la phase de présentation de la solution et la phase de réalisation par la suite. Pour ces deux phase je vais axer ma présentation uniquement sur la partie que j’ai réalisé seule «  la partie mobile ».</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12</a:t>
            </a:fld>
            <a:endParaRPr lang="fr-FR" dirty="0"/>
          </a:p>
        </p:txBody>
      </p:sp>
    </p:spTree>
    <p:extLst>
      <p:ext uri="{BB962C8B-B14F-4D97-AF65-F5344CB8AC3E}">
        <p14:creationId xmlns:p14="http://schemas.microsoft.com/office/powerpoint/2010/main" val="2758425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fr-FR" dirty="0"/>
              <a:t>Je débute la présentation de la solution avec la rédaction des spécifications fonctionnelles détaillées que j’ai pu réaliser grâce à l’analyse faite précédemment.</a:t>
            </a:r>
          </a:p>
          <a:p>
            <a:endParaRPr lang="fr-FR" dirty="0"/>
          </a:p>
        </p:txBody>
      </p:sp>
      <p:sp>
        <p:nvSpPr>
          <p:cNvPr id="4" name="Espace réservé de la date 3"/>
          <p:cNvSpPr>
            <a:spLocks noGrp="1"/>
          </p:cNvSpPr>
          <p:nvPr>
            <p:ph type="dt" idx="1"/>
          </p:nvPr>
        </p:nvSpPr>
        <p:spPr/>
        <p:txBody>
          <a:bodyPr/>
          <a:lstStyle/>
          <a:p>
            <a:fld id="{F381F47F-B761-40E9-B20B-115BE05428C3}"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a:t>Titre principal</a:t>
            </a:r>
            <a:endParaRPr lang="fr-FR" dirty="0"/>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13</a:t>
            </a:fld>
            <a:endParaRPr lang="fr-FR" dirty="0"/>
          </a:p>
        </p:txBody>
      </p:sp>
    </p:spTree>
    <p:extLst>
      <p:ext uri="{BB962C8B-B14F-4D97-AF65-F5344CB8AC3E}">
        <p14:creationId xmlns:p14="http://schemas.microsoft.com/office/powerpoint/2010/main" val="2417922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spécification fonctionnelles qui concerne l’écran qui liste l’ensemble des dossiers SAV.</a:t>
            </a:r>
          </a:p>
          <a:p>
            <a:endParaRPr lang="fr-FR" dirty="0"/>
          </a:p>
          <a:p>
            <a:pPr marL="171450" indent="-171450">
              <a:buFont typeface="Wingdings" panose="05000000000000000000" pitchFamily="2" charset="2"/>
              <a:buChar char="v"/>
            </a:pPr>
            <a:r>
              <a:rPr lang="fr-FR" dirty="0"/>
              <a:t>Transition === Toujours dans l’analyse et la conception de l’application j’ai utilisé l’UML pour réaliser certain diagramme afin de m’aider dans le développement ensuite.</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14</a:t>
            </a:fld>
            <a:endParaRPr lang="fr-FR" dirty="0"/>
          </a:p>
        </p:txBody>
      </p:sp>
    </p:spTree>
    <p:extLst>
      <p:ext uri="{BB962C8B-B14F-4D97-AF65-F5344CB8AC3E}">
        <p14:creationId xmlns:p14="http://schemas.microsoft.com/office/powerpoint/2010/main" val="1126451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cas d’utilisation et package === vue d’ensemble sur l’architecture technique les différentes couche de l’application </a:t>
            </a:r>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r>
              <a:rPr lang="fr-FR" dirty="0"/>
              <a:t>Dia de classes == d’implémenter ces diverses couches de développement.</a:t>
            </a:r>
          </a:p>
          <a:p>
            <a:endParaRPr lang="fr-FR" dirty="0"/>
          </a:p>
          <a:p>
            <a:pPr marL="171450" indent="-171450">
              <a:buFont typeface="Wingdings" panose="05000000000000000000" pitchFamily="2" charset="2"/>
              <a:buChar char="v"/>
            </a:pPr>
            <a:r>
              <a:rPr lang="fr-FR" dirty="0"/>
              <a:t>Transition === à l’aide des étapes précédente j’ai pu confectionner une maquette interactive sous forme de </a:t>
            </a:r>
            <a:r>
              <a:rPr lang="fr-FR" dirty="0" err="1"/>
              <a:t>pdf</a:t>
            </a:r>
            <a:r>
              <a:rPr lang="fr-FR" dirty="0"/>
              <a:t>.</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15</a:t>
            </a:fld>
            <a:endParaRPr lang="fr-FR" dirty="0"/>
          </a:p>
        </p:txBody>
      </p:sp>
    </p:spTree>
    <p:extLst>
      <p:ext uri="{BB962C8B-B14F-4D97-AF65-F5344CB8AC3E}">
        <p14:creationId xmlns:p14="http://schemas.microsoft.com/office/powerpoint/2010/main" val="2686591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 voici </a:t>
            </a:r>
          </a:p>
          <a:p>
            <a:endParaRPr lang="fr-FR" dirty="0"/>
          </a:p>
          <a:p>
            <a:pPr marL="171450" indent="-171450">
              <a:buFont typeface="Wingdings" panose="05000000000000000000" pitchFamily="2" charset="2"/>
              <a:buChar char="v"/>
            </a:pPr>
            <a:r>
              <a:rPr lang="fr-FR" dirty="0"/>
              <a:t>Transition === Ensuite j’ai pu rédiger les spécifications techniques de l’applications. </a:t>
            </a:r>
          </a:p>
          <a:p>
            <a:pPr marL="0" indent="0">
              <a:buFont typeface="Wingdings" panose="05000000000000000000" pitchFamily="2" charset="2"/>
              <a:buNone/>
            </a:pPr>
            <a:r>
              <a:rPr lang="fr-FR" dirty="0"/>
              <a:t>En passant par les règles métiers, les conventions de nommage pour arriver à la partie qui concerne la base de données.</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16</a:t>
            </a:fld>
            <a:endParaRPr lang="fr-FR" dirty="0"/>
          </a:p>
        </p:txBody>
      </p:sp>
    </p:spTree>
    <p:extLst>
      <p:ext uri="{BB962C8B-B14F-4D97-AF65-F5344CB8AC3E}">
        <p14:creationId xmlns:p14="http://schemas.microsoft.com/office/powerpoint/2010/main" val="2914259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Schéma MCD == conceptualiser et concentrer les données concernant le projet SAV</a:t>
            </a:r>
          </a:p>
          <a:p>
            <a:endParaRPr lang="fr-FR" dirty="0"/>
          </a:p>
          <a:p>
            <a:r>
              <a:rPr lang="fr-FR" dirty="0"/>
              <a:t>aidé à créé une vue concernant les dossiers SAV uniquement</a:t>
            </a:r>
          </a:p>
          <a:p>
            <a:pPr marL="171450" indent="-171450">
              <a:buFont typeface="Wingdings" panose="05000000000000000000" pitchFamily="2" charset="2"/>
              <a:buChar char="v"/>
            </a:pPr>
            <a:r>
              <a:rPr lang="fr-FR" dirty="0"/>
              <a:t>Avec un </a:t>
            </a:r>
            <a:r>
              <a:rPr lang="fr-FR" dirty="0" err="1"/>
              <a:t>create</a:t>
            </a:r>
            <a:r>
              <a:rPr lang="fr-FR" dirty="0"/>
              <a:t> vue --- et l’utilisation d’une CTE --- donner des droits et option de droits --- et label.</a:t>
            </a:r>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r>
              <a:rPr lang="fr-FR" dirty="0"/>
              <a:t>Transition === Toujours dans les spécifications techniques j’ai rédigé également </a:t>
            </a:r>
          </a:p>
          <a:p>
            <a:endParaRPr lang="fr-FR" dirty="0"/>
          </a:p>
          <a:p>
            <a:endParaRPr lang="fr-FR" dirty="0"/>
          </a:p>
          <a:p>
            <a:endParaRPr lang="fr-FR" dirty="0"/>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17</a:t>
            </a:fld>
            <a:endParaRPr lang="fr-FR" dirty="0"/>
          </a:p>
        </p:txBody>
      </p:sp>
    </p:spTree>
    <p:extLst>
      <p:ext uri="{BB962C8B-B14F-4D97-AF65-F5344CB8AC3E}">
        <p14:creationId xmlns:p14="http://schemas.microsoft.com/office/powerpoint/2010/main" val="622757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développement répartie en couches == détaillerai un peu plus loin avec l’utilisation du design pattern MVC.</a:t>
            </a:r>
          </a:p>
          <a:p>
            <a:pPr marL="171450" indent="-171450">
              <a:buFont typeface="Wingdings" panose="05000000000000000000" pitchFamily="2" charset="2"/>
              <a:buChar char="v"/>
            </a:pPr>
            <a:r>
              <a:rPr lang="fr-FR" dirty="0"/>
              <a:t>Concernant l’environnement de travail pour mettre en place cette application : j’ai utilisé les langages </a:t>
            </a:r>
            <a:r>
              <a:rPr lang="fr-FR" dirty="0" err="1"/>
              <a:t>front-end</a:t>
            </a:r>
            <a:r>
              <a:rPr lang="fr-FR" dirty="0"/>
              <a:t> CSS et HTML et </a:t>
            </a:r>
            <a:r>
              <a:rPr lang="fr-FR" dirty="0" err="1"/>
              <a:t>back-end</a:t>
            </a:r>
            <a:r>
              <a:rPr lang="fr-FR" dirty="0"/>
              <a:t> JAVA SQL</a:t>
            </a:r>
          </a:p>
          <a:p>
            <a:pPr marL="171450" indent="-171450">
              <a:buFont typeface="Wingdings" panose="05000000000000000000" pitchFamily="2" charset="2"/>
              <a:buChar char="v"/>
            </a:pPr>
            <a:r>
              <a:rPr lang="fr-FR" dirty="0"/>
              <a:t>L’environnement de développement Android studio</a:t>
            </a:r>
          </a:p>
          <a:p>
            <a:pPr marL="171450" indent="-171450">
              <a:buFont typeface="Wingdings" panose="05000000000000000000" pitchFamily="2" charset="2"/>
              <a:buChar char="v"/>
            </a:pPr>
            <a:r>
              <a:rPr lang="fr-FR" dirty="0"/>
              <a:t>Avec le système d’exploitation </a:t>
            </a:r>
            <a:r>
              <a:rPr lang="fr-FR" dirty="0" err="1"/>
              <a:t>windows</a:t>
            </a:r>
            <a:r>
              <a:rPr lang="fr-FR" dirty="0"/>
              <a:t> 10 pro et  Le système de gestion de base de donnée Ibm DB2.</a:t>
            </a:r>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r>
              <a:rPr lang="fr-FR" dirty="0"/>
              <a:t>Transition === après l’analyse et la conception de l’application mobile j’ai pu passer à la phase de réalisation.</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18</a:t>
            </a:fld>
            <a:endParaRPr lang="fr-FR" dirty="0"/>
          </a:p>
        </p:txBody>
      </p:sp>
    </p:spTree>
    <p:extLst>
      <p:ext uri="{BB962C8B-B14F-4D97-AF65-F5344CB8AC3E}">
        <p14:creationId xmlns:p14="http://schemas.microsoft.com/office/powerpoint/2010/main" val="2731758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Pour mettre en place cette application </a:t>
            </a:r>
          </a:p>
        </p:txBody>
      </p:sp>
      <p:sp>
        <p:nvSpPr>
          <p:cNvPr id="4" name="Espace réservé de la date 3"/>
          <p:cNvSpPr>
            <a:spLocks noGrp="1"/>
          </p:cNvSpPr>
          <p:nvPr>
            <p:ph type="dt" idx="1"/>
          </p:nvPr>
        </p:nvSpPr>
        <p:spPr/>
        <p:txBody>
          <a:bodyPr/>
          <a:lstStyle/>
          <a:p>
            <a:fld id="{F381F47F-B761-40E9-B20B-115BE05428C3}"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a:t>Titre principal</a:t>
            </a:r>
            <a:endParaRPr lang="fr-FR" dirty="0"/>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19</a:t>
            </a:fld>
            <a:endParaRPr lang="fr-FR" dirty="0"/>
          </a:p>
        </p:txBody>
      </p:sp>
    </p:spTree>
    <p:extLst>
      <p:ext uri="{BB962C8B-B14F-4D97-AF65-F5344CB8AC3E}">
        <p14:creationId xmlns:p14="http://schemas.microsoft.com/office/powerpoint/2010/main" val="3959012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Transition === je vais commencer ma présentation avec vous décrivant le contexte général du projet</a:t>
            </a:r>
          </a:p>
        </p:txBody>
      </p:sp>
      <p:sp>
        <p:nvSpPr>
          <p:cNvPr id="4" name="Espace réservé de la date 3"/>
          <p:cNvSpPr>
            <a:spLocks noGrp="1"/>
          </p:cNvSpPr>
          <p:nvPr>
            <p:ph type="dt" idx="1"/>
          </p:nvPr>
        </p:nvSpPr>
        <p:spPr/>
        <p:txBody>
          <a:bodyPr/>
          <a:lstStyle/>
          <a:p>
            <a:fld id="{A7E95534-B949-4929-B4F1-9540D9401881}"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a:t>Titre principal</a:t>
            </a:r>
            <a:endParaRPr lang="fr-FR" dirty="0"/>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2</a:t>
            </a:fld>
            <a:endParaRPr lang="fr-FR" dirty="0"/>
          </a:p>
        </p:txBody>
      </p:sp>
    </p:spTree>
    <p:extLst>
      <p:ext uri="{BB962C8B-B14F-4D97-AF65-F5344CB8AC3E}">
        <p14:creationId xmlns:p14="http://schemas.microsoft.com/office/powerpoint/2010/main" val="563613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utilisé la méthodologie de gestion de projet classique en cascade est utilisée et c’est d’ailleurs le cas pour l’ensemble des projets réalisé au sein du groupe.</a:t>
            </a:r>
          </a:p>
          <a:p>
            <a:endParaRPr lang="fr-FR" dirty="0"/>
          </a:p>
          <a:p>
            <a:pPr marL="171450" indent="-171450">
              <a:buFont typeface="Wingdings" panose="05000000000000000000" pitchFamily="2" charset="2"/>
              <a:buChar char="v"/>
            </a:pPr>
            <a:r>
              <a:rPr lang="fr-FR" dirty="0"/>
              <a:t>design pattern MVC avec un développement répartie en couche que je vais maintenant décrire en commençant par la partie modèle</a:t>
            </a:r>
          </a:p>
          <a:p>
            <a:endParaRPr lang="fr-FR" dirty="0"/>
          </a:p>
          <a:p>
            <a:endParaRPr lang="fr-FR" dirty="0"/>
          </a:p>
          <a:p>
            <a:endParaRPr lang="fr-FR" dirty="0"/>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20</a:t>
            </a:fld>
            <a:endParaRPr lang="fr-FR" dirty="0"/>
          </a:p>
        </p:txBody>
      </p:sp>
    </p:spTree>
    <p:extLst>
      <p:ext uri="{BB962C8B-B14F-4D97-AF65-F5344CB8AC3E}">
        <p14:creationId xmlns:p14="http://schemas.microsoft.com/office/powerpoint/2010/main" val="1123183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BO = objets métier comme par exemple </a:t>
            </a:r>
            <a:r>
              <a:rPr lang="fr-FR" dirty="0" err="1"/>
              <a:t>GererDossierSAV</a:t>
            </a:r>
            <a:r>
              <a:rPr lang="fr-FR" dirty="0"/>
              <a:t> ou encore. </a:t>
            </a:r>
          </a:p>
          <a:p>
            <a:pPr marL="171450" indent="-171450">
              <a:buFont typeface="Wingdings" panose="05000000000000000000" pitchFamily="2" charset="2"/>
              <a:buChar char="v"/>
            </a:pPr>
            <a:r>
              <a:rPr lang="fr-FR" dirty="0"/>
              <a:t>utilisés dans la couche DAO == la persistance et l’accès aux données comme on peut le voir dans cet exemple.</a:t>
            </a:r>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r>
              <a:rPr lang="fr-FR" dirty="0"/>
              <a:t>Transition === la partie modèle communique avec la partie Contrôleur</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21</a:t>
            </a:fld>
            <a:endParaRPr lang="fr-FR" dirty="0"/>
          </a:p>
        </p:txBody>
      </p:sp>
    </p:spTree>
    <p:extLst>
      <p:ext uri="{BB962C8B-B14F-4D97-AF65-F5344CB8AC3E}">
        <p14:creationId xmlns:p14="http://schemas.microsoft.com/office/powerpoint/2010/main" val="2798587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Adapter == adapter la liste de données des dossiers SAV à la vue correspondante. </a:t>
            </a:r>
          </a:p>
          <a:p>
            <a:pPr marL="171450" indent="-171450">
              <a:buFont typeface="Wingdings" panose="05000000000000000000" pitchFamily="2" charset="2"/>
              <a:buChar char="v"/>
            </a:pPr>
            <a:r>
              <a:rPr lang="fr-FR" dirty="0"/>
              <a:t>Service == d’accéder à un web service d’authentification des utilisateurs de façon asynchrone</a:t>
            </a:r>
          </a:p>
          <a:p>
            <a:pPr marL="171450" indent="-171450">
              <a:buFont typeface="Wingdings" panose="05000000000000000000" pitchFamily="2" charset="2"/>
              <a:buChar char="v"/>
            </a:pPr>
            <a:r>
              <a:rPr lang="fr-FR" dirty="0"/>
              <a:t> composants consommés par la couche Activity. Cette couche Activity joue le rôle de chef d’orchestre et fait le lien entre la partie modèle et la partie vue.</a:t>
            </a:r>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r>
              <a:rPr lang="fr-FR" dirty="0"/>
              <a:t>Transition === Et pour finir on passe à la vue</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22</a:t>
            </a:fld>
            <a:endParaRPr lang="fr-FR" dirty="0"/>
          </a:p>
        </p:txBody>
      </p:sp>
    </p:spTree>
    <p:extLst>
      <p:ext uri="{BB962C8B-B14F-4D97-AF65-F5344CB8AC3E}">
        <p14:creationId xmlns:p14="http://schemas.microsoft.com/office/powerpoint/2010/main" val="1221348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err="1"/>
              <a:t>layout</a:t>
            </a:r>
            <a:r>
              <a:rPr lang="fr-FR" dirty="0"/>
              <a:t> composée des vues bien sûr</a:t>
            </a:r>
          </a:p>
          <a:p>
            <a:pPr marL="171450" indent="-171450">
              <a:buFont typeface="Wingdings" panose="05000000000000000000" pitchFamily="2" charset="2"/>
              <a:buChar char="v"/>
            </a:pPr>
            <a:r>
              <a:rPr lang="fr-FR" dirty="0"/>
              <a:t>strings de la couche values </a:t>
            </a:r>
            <a:r>
              <a:rPr lang="fr-FR" dirty="0">
                <a:sym typeface="Wingdings" panose="05000000000000000000" pitchFamily="2" charset="2"/>
              </a:rPr>
              <a:t></a:t>
            </a:r>
            <a:r>
              <a:rPr lang="fr-FR" dirty="0"/>
              <a:t> les strings permettent de donner des valeurs à certains élément des vues comme les </a:t>
            </a:r>
            <a:r>
              <a:rPr lang="fr-FR" dirty="0" err="1"/>
              <a:t>textview</a:t>
            </a:r>
            <a:r>
              <a:rPr lang="fr-FR" dirty="0"/>
              <a:t> ou encore les </a:t>
            </a:r>
            <a:r>
              <a:rPr lang="fr-FR" dirty="0" err="1"/>
              <a:t>editview</a:t>
            </a:r>
            <a:r>
              <a:rPr lang="fr-FR" dirty="0"/>
              <a:t> et </a:t>
            </a:r>
          </a:p>
          <a:p>
            <a:pPr marL="0" indent="0">
              <a:buFont typeface="Wingdings" panose="05000000000000000000" pitchFamily="2" charset="2"/>
              <a:buNone/>
            </a:pPr>
            <a:r>
              <a:rPr lang="fr-FR" dirty="0"/>
              <a:t>                                                                      rendre l’application multilingue</a:t>
            </a:r>
          </a:p>
          <a:p>
            <a:pPr marL="171450" indent="-171450">
              <a:buFont typeface="Wingdings" panose="05000000000000000000" pitchFamily="2" charset="2"/>
              <a:buChar char="v"/>
            </a:pPr>
            <a:r>
              <a:rPr lang="fr-FR" dirty="0"/>
              <a:t>élément de la couche </a:t>
            </a:r>
            <a:r>
              <a:rPr lang="fr-FR" dirty="0" err="1"/>
              <a:t>drawable</a:t>
            </a:r>
            <a:r>
              <a:rPr lang="fr-FR" dirty="0"/>
              <a:t> comme par exemple ici une forme rectangle.</a:t>
            </a:r>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r>
              <a:rPr lang="fr-FR" dirty="0"/>
              <a:t>Transition === Une fois les développements des différentes couches terminé j’ai réalisé des tests pour vérifier le bon fonctionnement de mon application.</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23</a:t>
            </a:fld>
            <a:endParaRPr lang="fr-FR" dirty="0"/>
          </a:p>
        </p:txBody>
      </p:sp>
    </p:spTree>
    <p:extLst>
      <p:ext uri="{BB962C8B-B14F-4D97-AF65-F5344CB8AC3E}">
        <p14:creationId xmlns:p14="http://schemas.microsoft.com/office/powerpoint/2010/main" val="1141755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cela j’ai effectué des test unitaires sur mes classes avec le </a:t>
            </a:r>
            <a:r>
              <a:rPr lang="fr-FR" dirty="0" err="1"/>
              <a:t>framework</a:t>
            </a:r>
            <a:r>
              <a:rPr lang="fr-FR" dirty="0"/>
              <a:t> </a:t>
            </a:r>
            <a:r>
              <a:rPr lang="fr-FR" dirty="0" err="1"/>
              <a:t>Junit</a:t>
            </a:r>
            <a:r>
              <a:rPr lang="fr-FR" dirty="0"/>
              <a:t> :  comme on peut le voir ici avec la classe GererCommercial – comporte deux méthodes de validation id et </a:t>
            </a:r>
            <a:r>
              <a:rPr lang="fr-FR" dirty="0" err="1"/>
              <a:t>password</a:t>
            </a:r>
            <a:r>
              <a:rPr lang="fr-FR" dirty="0"/>
              <a:t> …..</a:t>
            </a:r>
          </a:p>
          <a:p>
            <a:endParaRPr lang="fr-FR" dirty="0"/>
          </a:p>
          <a:p>
            <a:r>
              <a:rPr lang="fr-FR" dirty="0"/>
              <a:t>Grâce aux tests j’ai pu tester la fiabilité de mon application mais elle doit être également sécurisée.</a:t>
            </a:r>
          </a:p>
          <a:p>
            <a:r>
              <a:rPr lang="fr-FR" dirty="0"/>
              <a:t>Pour cela la sécurité est mise en place à différents niveaux :</a:t>
            </a:r>
          </a:p>
          <a:p>
            <a:r>
              <a:rPr lang="fr-FR" dirty="0"/>
              <a:t>…….</a:t>
            </a:r>
          </a:p>
          <a:p>
            <a:pPr marL="171450" indent="-171450">
              <a:buFont typeface="Wingdings" panose="05000000000000000000" pitchFamily="2" charset="2"/>
              <a:buChar char="v"/>
            </a:pPr>
            <a:r>
              <a:rPr lang="fr-FR" dirty="0"/>
              <a:t>Transition === Une fois que l’ensemble des tests sera terminé car certains sont encore en cours, je pourrais présenter le produit…</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24</a:t>
            </a:fld>
            <a:endParaRPr lang="fr-FR" dirty="0"/>
          </a:p>
        </p:txBody>
      </p:sp>
    </p:spTree>
    <p:extLst>
      <p:ext uri="{BB962C8B-B14F-4D97-AF65-F5344CB8AC3E}">
        <p14:creationId xmlns:p14="http://schemas.microsoft.com/office/powerpoint/2010/main" val="87631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Présentation vidéo </a:t>
            </a:r>
          </a:p>
          <a:p>
            <a:pPr marL="171450" indent="-171450">
              <a:buFont typeface="Wingdings" panose="05000000000000000000" pitchFamily="2" charset="2"/>
              <a:buChar char="v"/>
            </a:pPr>
            <a:r>
              <a:rPr lang="fr-FR" dirty="0"/>
              <a:t>Formation</a:t>
            </a:r>
          </a:p>
          <a:p>
            <a:pPr marL="171450" indent="-171450">
              <a:buFont typeface="Wingdings" panose="05000000000000000000" pitchFamily="2" charset="2"/>
              <a:buChar char="v"/>
            </a:pPr>
            <a:r>
              <a:rPr lang="fr-FR" dirty="0"/>
              <a:t>Documentation</a:t>
            </a:r>
          </a:p>
          <a:p>
            <a:endParaRPr lang="fr-FR" dirty="0"/>
          </a:p>
          <a:p>
            <a:endParaRPr lang="fr-FR" dirty="0"/>
          </a:p>
          <a:p>
            <a:pPr marL="171450" indent="-171450">
              <a:buFont typeface="Wingdings" panose="05000000000000000000" pitchFamily="2" charset="2"/>
              <a:buChar char="v"/>
            </a:pPr>
            <a:r>
              <a:rPr lang="fr-FR" dirty="0"/>
              <a:t>Transition === avec cette documentation recettage….</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25</a:t>
            </a:fld>
            <a:endParaRPr lang="fr-FR" dirty="0"/>
          </a:p>
        </p:txBody>
      </p:sp>
    </p:spTree>
    <p:extLst>
      <p:ext uri="{BB962C8B-B14F-4D97-AF65-F5344CB8AC3E}">
        <p14:creationId xmlns:p14="http://schemas.microsoft.com/office/powerpoint/2010/main" val="901358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cela je devrais :</a:t>
            </a:r>
          </a:p>
          <a:p>
            <a:r>
              <a:rPr lang="fr-FR" dirty="0"/>
              <a:t>-générer un fichier de distribution </a:t>
            </a:r>
            <a:r>
              <a:rPr lang="fr-FR" dirty="0" err="1"/>
              <a:t>apk</a:t>
            </a:r>
            <a:r>
              <a:rPr lang="fr-FR" dirty="0"/>
              <a:t> pour </a:t>
            </a:r>
          </a:p>
          <a:p>
            <a:r>
              <a:rPr lang="fr-FR" dirty="0"/>
              <a:t>-installer sur le mobile </a:t>
            </a:r>
            <a:r>
              <a:rPr lang="fr-FR" dirty="0" err="1"/>
              <a:t>d’éric</a:t>
            </a:r>
            <a:r>
              <a:rPr lang="fr-FR" dirty="0"/>
              <a:t> et ensuite via une connexion wifi il pourra tester l’application sur son téléphone.</a:t>
            </a:r>
          </a:p>
          <a:p>
            <a:endParaRPr lang="fr-FR" dirty="0"/>
          </a:p>
          <a:p>
            <a:pPr marL="171450" indent="-171450">
              <a:buFont typeface="Wingdings" panose="05000000000000000000" pitchFamily="2" charset="2"/>
              <a:buChar char="v"/>
            </a:pPr>
            <a:r>
              <a:rPr lang="fr-FR" dirty="0"/>
              <a:t>Transition === si recettage ok on va pouvoir passer à la mise en production…</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26</a:t>
            </a:fld>
            <a:endParaRPr lang="fr-FR" dirty="0"/>
          </a:p>
        </p:txBody>
      </p:sp>
    </p:spTree>
    <p:extLst>
      <p:ext uri="{BB962C8B-B14F-4D97-AF65-F5344CB8AC3E}">
        <p14:creationId xmlns:p14="http://schemas.microsoft.com/office/powerpoint/2010/main" val="916568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cela je devrais :</a:t>
            </a:r>
          </a:p>
          <a:p>
            <a:pPr marL="171450" indent="-171450">
              <a:buFont typeface="Wingdings" panose="05000000000000000000" pitchFamily="2" charset="2"/>
              <a:buChar char="v"/>
            </a:pPr>
            <a:r>
              <a:rPr lang="fr-FR" dirty="0"/>
              <a:t>Informer l’ensemble des commerciaux terrain par mail pole </a:t>
            </a:r>
            <a:r>
              <a:rPr lang="fr-FR" dirty="0" err="1"/>
              <a:t>amoa</a:t>
            </a:r>
            <a:endParaRPr lang="fr-FR" dirty="0"/>
          </a:p>
          <a:p>
            <a:pPr marL="171450" indent="-171450">
              <a:buFont typeface="Wingdings" panose="05000000000000000000" pitchFamily="2" charset="2"/>
              <a:buChar char="v"/>
            </a:pPr>
            <a:r>
              <a:rPr lang="fr-FR" dirty="0"/>
              <a:t>Déployer l’application sur l’ensemble des terminaux des commerciaux </a:t>
            </a:r>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r>
              <a:rPr lang="fr-FR" dirty="0"/>
              <a:t>Transition === Et je vais maintenant finir ma présentation orale avec la phase de conclusion.</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27</a:t>
            </a:fld>
            <a:endParaRPr lang="fr-FR" dirty="0"/>
          </a:p>
        </p:txBody>
      </p:sp>
    </p:spTree>
    <p:extLst>
      <p:ext uri="{BB962C8B-B14F-4D97-AF65-F5344CB8AC3E}">
        <p14:creationId xmlns:p14="http://schemas.microsoft.com/office/powerpoint/2010/main" val="2113073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Transition === je vais débuté cette conclusion avec le bilan du projet.</a:t>
            </a:r>
          </a:p>
        </p:txBody>
      </p:sp>
      <p:sp>
        <p:nvSpPr>
          <p:cNvPr id="4" name="Espace réservé de la date 3"/>
          <p:cNvSpPr>
            <a:spLocks noGrp="1"/>
          </p:cNvSpPr>
          <p:nvPr>
            <p:ph type="dt" idx="1"/>
          </p:nvPr>
        </p:nvSpPr>
        <p:spPr/>
        <p:txBody>
          <a:bodyPr/>
          <a:lstStyle/>
          <a:p>
            <a:fld id="{F381F47F-B761-40E9-B20B-115BE05428C3}"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a:t>Titre principal</a:t>
            </a:r>
            <a:endParaRPr lang="fr-FR" dirty="0"/>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28</a:t>
            </a:fld>
            <a:endParaRPr lang="fr-FR" dirty="0"/>
          </a:p>
        </p:txBody>
      </p:sp>
    </p:spTree>
    <p:extLst>
      <p:ext uri="{BB962C8B-B14F-4D97-AF65-F5344CB8AC3E}">
        <p14:creationId xmlns:p14="http://schemas.microsoft.com/office/powerpoint/2010/main" val="2530430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Aujourd’hui le projet SAV est :</a:t>
            </a:r>
          </a:p>
          <a:p>
            <a:r>
              <a:rPr lang="fr-FR" dirty="0"/>
              <a:t>-Partiellement terminé </a:t>
            </a:r>
            <a:r>
              <a:rPr lang="fr-FR" dirty="0" err="1"/>
              <a:t>covid</a:t>
            </a:r>
            <a:r>
              <a:rPr lang="fr-FR" dirty="0"/>
              <a:t> = retard et difficulté manque d’expérience.</a:t>
            </a:r>
          </a:p>
          <a:p>
            <a:r>
              <a:rPr lang="fr-FR" dirty="0"/>
              <a:t>-on a pour l’instant un retour positif des clients lors des réunions effectuées</a:t>
            </a:r>
          </a:p>
          <a:p>
            <a:pPr marL="171450" indent="-171450">
              <a:buFontTx/>
              <a:buChar char="-"/>
            </a:pPr>
            <a:r>
              <a:rPr lang="fr-FR" dirty="0"/>
              <a:t>Ce projet a également permit de créer des outils et des document ainsi que des processus qui seront utilisés comme modèle pour l’ensemble des projet du groupe</a:t>
            </a:r>
          </a:p>
          <a:p>
            <a:pPr marL="171450" indent="-171450">
              <a:buFontTx/>
              <a:buChar char="-"/>
            </a:pPr>
            <a:r>
              <a:rPr lang="fr-FR" dirty="0"/>
              <a:t>Modernisation des outil back-office avec cette nouvelle architecture de développement qui se met en place pour l’application web mais également avec le fait d’associer des nouvelles technologies à </a:t>
            </a:r>
            <a:r>
              <a:rPr lang="fr-FR" dirty="0" err="1"/>
              <a:t>l’erp</a:t>
            </a:r>
            <a:r>
              <a:rPr lang="fr-FR" dirty="0"/>
              <a:t>.</a:t>
            </a:r>
          </a:p>
          <a:p>
            <a:pPr marL="0" indent="0">
              <a:buFontTx/>
              <a:buNone/>
            </a:pPr>
            <a:endParaRPr lang="fr-FR" dirty="0"/>
          </a:p>
          <a:p>
            <a:pPr marL="171450" indent="-171450">
              <a:buFont typeface="Wingdings" panose="05000000000000000000" pitchFamily="2" charset="2"/>
              <a:buChar char="v"/>
            </a:pPr>
            <a:r>
              <a:rPr lang="fr-FR" dirty="0"/>
              <a:t>Transition === et je vais finir avec mon bilan professionnel et de formation </a:t>
            </a:r>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29</a:t>
            </a:fld>
            <a:endParaRPr lang="fr-FR" dirty="0"/>
          </a:p>
        </p:txBody>
      </p:sp>
    </p:spTree>
    <p:extLst>
      <p:ext uri="{BB962C8B-B14F-4D97-AF65-F5344CB8AC3E}">
        <p14:creationId xmlns:p14="http://schemas.microsoft.com/office/powerpoint/2010/main" val="51711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.passe</a:t>
            </a:r>
          </a:p>
        </p:txBody>
      </p:sp>
      <p:sp>
        <p:nvSpPr>
          <p:cNvPr id="4" name="Espace réservé de la date 3"/>
          <p:cNvSpPr>
            <a:spLocks noGrp="1"/>
          </p:cNvSpPr>
          <p:nvPr>
            <p:ph type="dt" idx="1"/>
          </p:nvPr>
        </p:nvSpPr>
        <p:spPr/>
        <p:txBody>
          <a:bodyPr/>
          <a:lstStyle/>
          <a:p>
            <a:fld id="{F381F47F-B761-40E9-B20B-115BE05428C3}"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a:t>Titre principal</a:t>
            </a:r>
            <a:endParaRPr lang="fr-FR" dirty="0"/>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3</a:t>
            </a:fld>
            <a:endParaRPr lang="fr-FR" dirty="0"/>
          </a:p>
        </p:txBody>
      </p:sp>
    </p:spTree>
    <p:extLst>
      <p:ext uri="{BB962C8B-B14F-4D97-AF65-F5344CB8AC3E}">
        <p14:creationId xmlns:p14="http://schemas.microsoft.com/office/powerpoint/2010/main" val="2158350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 formateurs de l’</a:t>
            </a:r>
            <a:r>
              <a:rPr lang="fr-FR" dirty="0" err="1"/>
              <a:t>eni</a:t>
            </a:r>
            <a:r>
              <a:rPr lang="fr-FR" dirty="0"/>
              <a:t> == nombreuses nouvelles technologies et compétences  dont certaines que j’ai pu appliquer et développer en entreprise comme la gestion de projet durant ma première année d’apprentissage ou 2 -encore le langage java que j’ai pu pratiquer davantage avec le projet </a:t>
            </a:r>
            <a:r>
              <a:rPr lang="fr-FR" dirty="0" err="1"/>
              <a:t>sav</a:t>
            </a:r>
            <a:r>
              <a:rPr lang="fr-FR" dirty="0"/>
              <a:t>. j’ai pu les appliquer car </a:t>
            </a:r>
            <a:r>
              <a:rPr lang="fr-FR" dirty="0" err="1"/>
              <a:t>poujoulat</a:t>
            </a:r>
            <a:r>
              <a:rPr lang="fr-FR" dirty="0"/>
              <a:t> m’a donné l’opportunité de le faire, </a:t>
            </a:r>
          </a:p>
          <a:p>
            <a:r>
              <a:rPr lang="fr-FR" dirty="0"/>
              <a:t>3 - le groupe </a:t>
            </a:r>
            <a:r>
              <a:rPr lang="fr-FR" dirty="0">
                <a:sym typeface="Wingdings" panose="05000000000000000000" pitchFamily="2" charset="2"/>
              </a:rPr>
              <a:t> </a:t>
            </a:r>
            <a:r>
              <a:rPr lang="fr-FR" dirty="0"/>
              <a:t>nouveau environnement et de technologie différente avec notre </a:t>
            </a:r>
            <a:r>
              <a:rPr lang="fr-FR" dirty="0" err="1"/>
              <a:t>erp</a:t>
            </a:r>
            <a:r>
              <a:rPr lang="fr-FR" dirty="0"/>
              <a:t> grâce à une formation de 3 semaines pour connaitre l’</a:t>
            </a:r>
            <a:r>
              <a:rPr lang="fr-FR" dirty="0" err="1"/>
              <a:t>environnment</a:t>
            </a:r>
            <a:r>
              <a:rPr lang="fr-FR" dirty="0"/>
              <a:t> d’ibm l’as400 mais également lorsque j’ai réalisé un projet concernant la logistique développé en langage propriétaire ibm.</a:t>
            </a:r>
          </a:p>
          <a:p>
            <a:r>
              <a:rPr lang="fr-FR" dirty="0"/>
              <a:t>4 – j’ai également pu monté en compétence sur des langages que je connaissais déjà CSS, Html javascript avec le projet de conception d’un </a:t>
            </a:r>
            <a:r>
              <a:rPr lang="fr-FR" dirty="0" err="1"/>
              <a:t>boostrap</a:t>
            </a:r>
            <a:r>
              <a:rPr lang="fr-FR" dirty="0"/>
              <a:t> personnalisé</a:t>
            </a:r>
          </a:p>
          <a:p>
            <a:r>
              <a:rPr lang="fr-FR" dirty="0"/>
              <a:t>Ces deux années </a:t>
            </a:r>
            <a:r>
              <a:rPr lang="fr-FR" dirty="0">
                <a:sym typeface="Wingdings" panose="05000000000000000000" pitchFamily="2" charset="2"/>
              </a:rPr>
              <a:t> capacité d’écoute et d’analyse pour répondre au mieux aux besoins des client internes mais également</a:t>
            </a:r>
          </a:p>
          <a:p>
            <a:r>
              <a:rPr lang="fr-FR" dirty="0">
                <a:sym typeface="Wingdings" panose="05000000000000000000" pitchFamily="2" charset="2"/>
              </a:rPr>
              <a:t>                                 Capacité d’adaptation </a:t>
            </a:r>
            <a:endParaRPr lang="fr-FR" dirty="0"/>
          </a:p>
          <a:p>
            <a:endParaRPr lang="fr-FR" dirty="0"/>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30</a:t>
            </a:fld>
            <a:endParaRPr lang="fr-FR" dirty="0"/>
          </a:p>
        </p:txBody>
      </p:sp>
    </p:spTree>
    <p:extLst>
      <p:ext uri="{BB962C8B-B14F-4D97-AF65-F5344CB8AC3E}">
        <p14:creationId xmlns:p14="http://schemas.microsoft.com/office/powerpoint/2010/main" val="1771873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ABC25DAA-F864-408E-85B5-D23A86E0BC9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31</a:t>
            </a:fld>
            <a:endParaRPr lang="fr-FR" dirty="0"/>
          </a:p>
        </p:txBody>
      </p:sp>
    </p:spTree>
    <p:extLst>
      <p:ext uri="{BB962C8B-B14F-4D97-AF65-F5344CB8AC3E}">
        <p14:creationId xmlns:p14="http://schemas.microsoft.com/office/powerpoint/2010/main" val="887144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Wingdings" panose="05000000000000000000" pitchFamily="2" charset="2"/>
              <a:buNone/>
            </a:pPr>
            <a:r>
              <a:rPr lang="fr-FR" dirty="0"/>
              <a:t>Créée en 1950 -&gt; reprise en 1975 par la famille </a:t>
            </a:r>
            <a:r>
              <a:rPr lang="fr-FR" dirty="0" err="1"/>
              <a:t>Coirier</a:t>
            </a:r>
            <a:r>
              <a:rPr lang="fr-FR" dirty="0"/>
              <a:t> -&gt;   </a:t>
            </a:r>
          </a:p>
          <a:p>
            <a:pPr marL="0" indent="0">
              <a:buFont typeface="Wingdings" panose="05000000000000000000" pitchFamily="2" charset="2"/>
              <a:buNone/>
            </a:pPr>
            <a:endParaRPr lang="fr-FR" dirty="0"/>
          </a:p>
          <a:p>
            <a:pPr marL="171450" indent="-171450">
              <a:buFont typeface="Wingdings" panose="05000000000000000000" pitchFamily="2" charset="2"/>
              <a:buChar char="v"/>
            </a:pPr>
            <a:r>
              <a:rPr lang="fr-FR" sz="1200" kern="1200" dirty="0">
                <a:solidFill>
                  <a:schemeClr val="tx1"/>
                </a:solidFill>
                <a:effectLst/>
                <a:latin typeface="+mn-lt"/>
                <a:ea typeface="+mn-ea"/>
                <a:cs typeface="+mn-cs"/>
              </a:rPr>
              <a:t>leader européen des systèmes d’évacuation de fumée métalliques. L’entreprise s’est </a:t>
            </a:r>
            <a:r>
              <a:rPr lang="fr-FR" sz="1200" b="0" i="0" kern="1200" dirty="0">
                <a:solidFill>
                  <a:schemeClr val="tx1"/>
                </a:solidFill>
                <a:effectLst/>
                <a:latin typeface="+mn-lt"/>
                <a:ea typeface="+mn-ea"/>
                <a:cs typeface="+mn-cs"/>
              </a:rPr>
              <a:t>construite autour de valeurs humaines, simples et essentielles :</a:t>
            </a:r>
            <a:endParaRPr lang="fr-FR" sz="1200" kern="1200" dirty="0">
              <a:solidFill>
                <a:schemeClr val="tx1"/>
              </a:solidFill>
              <a:effectLst/>
              <a:latin typeface="+mn-lt"/>
              <a:ea typeface="+mn-ea"/>
              <a:cs typeface="+mn-cs"/>
            </a:endParaRPr>
          </a:p>
          <a:p>
            <a:pPr marL="171450" indent="-171450">
              <a:buFont typeface="Wingdings" panose="05000000000000000000" pitchFamily="2" charset="2"/>
              <a:buChar char="v"/>
            </a:pPr>
            <a:r>
              <a:rPr lang="fr-FR" sz="1200" kern="1200" dirty="0">
                <a:solidFill>
                  <a:schemeClr val="tx1"/>
                </a:solidFill>
                <a:effectLst/>
                <a:latin typeface="+mn-lt"/>
                <a:ea typeface="+mn-ea"/>
                <a:cs typeface="+mn-cs"/>
              </a:rPr>
              <a:t> 4 Valeurs développées par sponsoring sportif, mécénat culturel et humanitaire </a:t>
            </a:r>
          </a:p>
          <a:p>
            <a:pPr marL="171450" indent="-171450">
              <a:buFont typeface="Wingdings" panose="05000000000000000000" pitchFamily="2" charset="2"/>
              <a:buChar char="v"/>
            </a:pPr>
            <a:r>
              <a:rPr lang="fr-FR" sz="1200" kern="1200" dirty="0">
                <a:solidFill>
                  <a:schemeClr val="tx1"/>
                </a:solidFill>
                <a:effectLst/>
                <a:latin typeface="+mn-lt"/>
                <a:ea typeface="+mn-ea"/>
                <a:cs typeface="+mn-cs"/>
              </a:rPr>
              <a:t>Salariés</a:t>
            </a:r>
          </a:p>
          <a:p>
            <a:pPr marL="171450" indent="-171450">
              <a:buFont typeface="Wingdings" panose="05000000000000000000" pitchFamily="2" charset="2"/>
              <a:buChar char="v"/>
            </a:pPr>
            <a:r>
              <a:rPr lang="fr-FR" sz="1200" kern="1200" dirty="0">
                <a:solidFill>
                  <a:schemeClr val="tx1"/>
                </a:solidFill>
                <a:effectLst/>
                <a:latin typeface="+mn-lt"/>
                <a:ea typeface="+mn-ea"/>
                <a:cs typeface="+mn-cs"/>
              </a:rPr>
              <a:t>Répartis 21 filiales / 8 pays = France, Belgique, Danemark, Allemagne, Royaume-Uni, Pays-Bas, Pologne, et Suisse. </a:t>
            </a:r>
          </a:p>
          <a:p>
            <a:pPr marL="171450" indent="-171450">
              <a:buFont typeface="Wingdings" panose="05000000000000000000" pitchFamily="2" charset="2"/>
              <a:buChar char="v"/>
            </a:pPr>
            <a:r>
              <a:rPr lang="fr-FR" sz="1200" kern="1200" dirty="0">
                <a:solidFill>
                  <a:schemeClr val="tx1"/>
                </a:solidFill>
                <a:effectLst/>
                <a:latin typeface="+mn-lt"/>
                <a:ea typeface="+mn-ea"/>
                <a:cs typeface="+mn-cs"/>
              </a:rPr>
              <a:t>CA + 241</a:t>
            </a:r>
          </a:p>
          <a:p>
            <a:pPr marL="171450" indent="-171450">
              <a:buFont typeface="Wingdings" panose="05000000000000000000" pitchFamily="2" charset="2"/>
              <a:buChar char="v"/>
            </a:pPr>
            <a:endParaRPr lang="fr-FR" sz="1200" kern="1200" dirty="0">
              <a:solidFill>
                <a:schemeClr val="tx1"/>
              </a:solidFill>
              <a:effectLst/>
              <a:latin typeface="+mn-lt"/>
              <a:ea typeface="+mn-ea"/>
              <a:cs typeface="+mn-cs"/>
            </a:endParaRPr>
          </a:p>
          <a:p>
            <a:pPr marL="171450" indent="-171450">
              <a:buFont typeface="Wingdings" panose="05000000000000000000" pitchFamily="2" charset="2"/>
              <a:buChar char="v"/>
            </a:pPr>
            <a:r>
              <a:rPr lang="fr-FR" sz="1200" kern="1200" dirty="0">
                <a:solidFill>
                  <a:schemeClr val="tx1"/>
                </a:solidFill>
                <a:effectLst/>
                <a:latin typeface="+mn-lt"/>
                <a:ea typeface="+mn-ea"/>
                <a:cs typeface="+mn-cs"/>
              </a:rPr>
              <a:t>Transition == CA généré grâce à ces trois secteurs d’activités</a:t>
            </a:r>
          </a:p>
        </p:txBody>
      </p:sp>
      <p:sp>
        <p:nvSpPr>
          <p:cNvPr id="4" name="Espace réservé de la date 3"/>
          <p:cNvSpPr>
            <a:spLocks noGrp="1"/>
          </p:cNvSpPr>
          <p:nvPr>
            <p:ph type="dt" idx="1"/>
          </p:nvPr>
        </p:nvSpPr>
        <p:spPr/>
        <p:txBody>
          <a:bodyPr/>
          <a:lstStyle/>
          <a:p>
            <a:fld id="{5F86879A-895F-4F66-99EB-FD40B2C6946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a:t>Titre principal</a:t>
            </a:r>
            <a:endParaRPr lang="fr-FR" dirty="0"/>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4</a:t>
            </a:fld>
            <a:endParaRPr lang="fr-FR" dirty="0"/>
          </a:p>
        </p:txBody>
      </p:sp>
    </p:spTree>
    <p:extLst>
      <p:ext uri="{BB962C8B-B14F-4D97-AF65-F5344CB8AC3E}">
        <p14:creationId xmlns:p14="http://schemas.microsoft.com/office/powerpoint/2010/main" val="325252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60% les conduits de cheminées (Cheminée </a:t>
            </a:r>
            <a:r>
              <a:rPr lang="fr-FR" dirty="0" err="1"/>
              <a:t>poujoulat</a:t>
            </a:r>
            <a:r>
              <a:rPr lang="fr-FR" dirty="0"/>
              <a:t>)</a:t>
            </a:r>
          </a:p>
          <a:p>
            <a:pPr marL="171450" indent="-171450">
              <a:buFont typeface="Wingdings" panose="05000000000000000000" pitchFamily="2" charset="2"/>
              <a:buChar char="v"/>
            </a:pPr>
            <a:r>
              <a:rPr lang="fr-FR" dirty="0"/>
              <a:t>13% les cheminées industrielles (</a:t>
            </a:r>
            <a:r>
              <a:rPr lang="fr-FR" dirty="0" err="1"/>
              <a:t>Beirens</a:t>
            </a:r>
            <a:r>
              <a:rPr lang="fr-FR" dirty="0"/>
              <a:t>)</a:t>
            </a:r>
          </a:p>
          <a:p>
            <a:pPr marL="171450" indent="-171450">
              <a:buFont typeface="Wingdings" panose="05000000000000000000" pitchFamily="2" charset="2"/>
              <a:buChar char="v"/>
            </a:pPr>
            <a:r>
              <a:rPr lang="fr-FR" dirty="0"/>
              <a:t>17% les combustibles bois (Euro énergie)</a:t>
            </a:r>
          </a:p>
          <a:p>
            <a:pPr marL="0" indent="0">
              <a:buFont typeface="Wingdings" panose="05000000000000000000" pitchFamily="2" charset="2"/>
              <a:buNone/>
            </a:pPr>
            <a:endParaRPr lang="fr-FR" dirty="0"/>
          </a:p>
          <a:p>
            <a:pPr marL="171450" indent="-171450">
              <a:buFont typeface="Wingdings" panose="05000000000000000000" pitchFamily="2" charset="2"/>
              <a:buChar char="v"/>
            </a:pPr>
            <a:r>
              <a:rPr lang="fr-FR" dirty="0"/>
              <a:t>CERIC</a:t>
            </a:r>
          </a:p>
          <a:p>
            <a:pPr marL="171450" indent="-171450">
              <a:buFont typeface="Wingdings" panose="05000000000000000000" pitchFamily="2" charset="2"/>
              <a:buChar char="v"/>
            </a:pPr>
            <a:r>
              <a:rPr lang="fr-FR" dirty="0"/>
              <a:t>AGECIC centre de formation </a:t>
            </a:r>
          </a:p>
          <a:p>
            <a:pPr marL="171450" indent="-171450">
              <a:buFont typeface="Wingdings" panose="05000000000000000000" pitchFamily="2" charset="2"/>
              <a:buChar char="v"/>
            </a:pPr>
            <a:r>
              <a:rPr lang="fr-FR" dirty="0"/>
              <a:t>Mobilier urbain TF</a:t>
            </a:r>
          </a:p>
          <a:p>
            <a:pPr marL="0" indent="0">
              <a:buFont typeface="Wingdings" panose="05000000000000000000" pitchFamily="2" charset="2"/>
              <a:buNone/>
            </a:pPr>
            <a:endParaRPr lang="fr-FR" sz="1200" b="0" i="0" kern="1200" dirty="0">
              <a:solidFill>
                <a:schemeClr val="tx1"/>
              </a:solidFill>
              <a:effectLst/>
              <a:latin typeface="+mn-lt"/>
              <a:ea typeface="+mn-ea"/>
              <a:cs typeface="+mn-cs"/>
            </a:endParaRPr>
          </a:p>
          <a:p>
            <a:pPr marL="171450" indent="-171450">
              <a:buFont typeface="Wingdings" panose="05000000000000000000" pitchFamily="2" charset="2"/>
              <a:buChar char="v"/>
            </a:pPr>
            <a:r>
              <a:rPr lang="fr-FR" sz="1200" b="0" i="0" kern="1200" dirty="0">
                <a:solidFill>
                  <a:schemeClr val="tx1"/>
                </a:solidFill>
                <a:effectLst/>
                <a:latin typeface="+mn-lt"/>
                <a:ea typeface="+mn-ea"/>
                <a:cs typeface="+mn-cs"/>
              </a:rPr>
              <a:t>Transition == Le service informatique qui gère le groupe est situé à Saint Symphorien dans le sud de Niort, le siège du groupe </a:t>
            </a:r>
            <a:r>
              <a:rPr lang="fr-FR" sz="1200" b="0" i="0" kern="1200" dirty="0" err="1">
                <a:solidFill>
                  <a:schemeClr val="tx1"/>
                </a:solidFill>
                <a:effectLst/>
                <a:latin typeface="+mn-lt"/>
                <a:ea typeface="+mn-ea"/>
                <a:cs typeface="+mn-cs"/>
              </a:rPr>
              <a:t>Poujoulat</a:t>
            </a:r>
            <a:r>
              <a:rPr lang="fr-FR" sz="1200" b="0" i="0" kern="1200" dirty="0">
                <a:solidFill>
                  <a:schemeClr val="tx1"/>
                </a:solidFill>
                <a:effectLst/>
                <a:latin typeface="+mn-lt"/>
                <a:ea typeface="+mn-ea"/>
                <a:cs typeface="+mn-cs"/>
              </a:rPr>
              <a:t>.</a:t>
            </a:r>
            <a:endParaRPr lang="fr-FR" dirty="0"/>
          </a:p>
          <a:p>
            <a:endParaRPr lang="fr-FR" dirty="0"/>
          </a:p>
        </p:txBody>
      </p:sp>
      <p:sp>
        <p:nvSpPr>
          <p:cNvPr id="4" name="Espace réservé de la date 3"/>
          <p:cNvSpPr>
            <a:spLocks noGrp="1"/>
          </p:cNvSpPr>
          <p:nvPr>
            <p:ph type="dt" idx="1"/>
          </p:nvPr>
        </p:nvSpPr>
        <p:spPr/>
        <p:txBody>
          <a:bodyPr/>
          <a:lstStyle/>
          <a:p>
            <a:fld id="{33496707-F513-47E7-ACE8-907068A2B760}"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a:t>Titre principal</a:t>
            </a:r>
            <a:endParaRPr lang="fr-FR" dirty="0"/>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5</a:t>
            </a:fld>
            <a:endParaRPr lang="fr-FR" dirty="0"/>
          </a:p>
        </p:txBody>
      </p:sp>
    </p:spTree>
    <p:extLst>
      <p:ext uri="{BB962C8B-B14F-4D97-AF65-F5344CB8AC3E}">
        <p14:creationId xmlns:p14="http://schemas.microsoft.com/office/powerpoint/2010/main" val="3343440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service est dirigé par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fr-FR" b="1" dirty="0"/>
              <a:t>Directeur des SI   </a:t>
            </a:r>
            <a:r>
              <a:rPr lang="fr-FR" dirty="0"/>
              <a:t>-&gt; service qui est composé d’une vingtaine de personnes avec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fr-FR" b="1" dirty="0"/>
              <a:t>Pôle Administratif ==</a:t>
            </a:r>
            <a:r>
              <a:rPr lang="fr-FR" dirty="0"/>
              <a:t> l’administration du service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fr-FR" b="1" dirty="0"/>
              <a:t>Pôle Assistance Maitrise d’Ouvrage </a:t>
            </a:r>
            <a:r>
              <a:rPr lang="fr-FR" dirty="0"/>
              <a:t>== gère le lien entre les utilisateurs et le service informatique _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fr-FR" b="1" dirty="0"/>
              <a:t>Pôle infrastructure </a:t>
            </a:r>
            <a:r>
              <a:rPr lang="fr-FR" dirty="0"/>
              <a:t>== réseaux et la micro informatique du groupe </a:t>
            </a:r>
            <a:r>
              <a:rPr lang="fr-FR" dirty="0" err="1"/>
              <a:t>Poujoulat</a:t>
            </a:r>
            <a:endParaRPr lang="fr-FR"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fr-FR" b="1" dirty="0"/>
              <a:t>Pôle études et développement </a:t>
            </a:r>
            <a:r>
              <a:rPr lang="fr-FR" dirty="0"/>
              <a:t>divisé en trois sous pôles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fr-FR" b="1" dirty="0"/>
              <a:t>Pôle décisionnel également appelé Business Intelligence </a:t>
            </a:r>
            <a:r>
              <a:rPr lang="fr-FR" dirty="0"/>
              <a:t>== gère le développement d’outils et méthodes permettant la prise de décisions stratégiques par l’entreprise.</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fr-FR" b="1" dirty="0"/>
              <a:t>Pôle NTIC </a:t>
            </a:r>
            <a:r>
              <a:rPr lang="fr-FR" dirty="0"/>
              <a:t>== </a:t>
            </a:r>
            <a:r>
              <a:rPr lang="fr-FR" sz="1200" kern="1200" dirty="0">
                <a:solidFill>
                  <a:schemeClr val="tx1"/>
                </a:solidFill>
                <a:effectLst/>
                <a:latin typeface="+mn-lt"/>
                <a:ea typeface="+mn-ea"/>
                <a:cs typeface="+mn-cs"/>
              </a:rPr>
              <a:t>outils liés aux Nouvelles Technologies de l’Information et de la Communication.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fr-FR" sz="1200" b="1" kern="1200" dirty="0">
                <a:solidFill>
                  <a:schemeClr val="tx1"/>
                </a:solidFill>
                <a:effectLst/>
                <a:latin typeface="+mn-lt"/>
                <a:ea typeface="+mn-ea"/>
                <a:cs typeface="+mn-cs"/>
              </a:rPr>
              <a:t>Pôle </a:t>
            </a:r>
            <a:r>
              <a:rPr lang="fr-FR" b="1" dirty="0"/>
              <a:t>Back Office ou AS400 == </a:t>
            </a:r>
            <a:r>
              <a:rPr lang="fr-FR" sz="1200" kern="1200" dirty="0">
                <a:solidFill>
                  <a:schemeClr val="tx1"/>
                </a:solidFill>
                <a:effectLst/>
                <a:latin typeface="+mn-lt"/>
                <a:ea typeface="+mn-ea"/>
                <a:cs typeface="+mn-cs"/>
              </a:rPr>
              <a:t>gère le développement et la maintenance de l’ERP de la société.</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lang="fr-FR"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fr-FR" dirty="0"/>
              <a:t>C’est dans ce pôle que j’ai pu réaliser le projet SAV que je vais commencer à aborder avec son historique et ses besoins.</a:t>
            </a:r>
          </a:p>
        </p:txBody>
      </p:sp>
      <p:sp>
        <p:nvSpPr>
          <p:cNvPr id="4" name="Espace réservé de la date 3"/>
          <p:cNvSpPr>
            <a:spLocks noGrp="1"/>
          </p:cNvSpPr>
          <p:nvPr>
            <p:ph type="dt" idx="1"/>
          </p:nvPr>
        </p:nvSpPr>
        <p:spPr/>
        <p:txBody>
          <a:bodyPr/>
          <a:lstStyle/>
          <a:p>
            <a:fld id="{B87F2DD9-FC53-4AF3-A5D4-541D6846B515}"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6</a:t>
            </a:fld>
            <a:endParaRPr lang="fr-FR" dirty="0"/>
          </a:p>
        </p:txBody>
      </p:sp>
    </p:spTree>
    <p:extLst>
      <p:ext uri="{BB962C8B-B14F-4D97-AF65-F5344CB8AC3E}">
        <p14:creationId xmlns:p14="http://schemas.microsoft.com/office/powerpoint/2010/main" val="1624717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Débuté  ISA et </a:t>
            </a:r>
            <a:r>
              <a:rPr lang="fr-FR" dirty="0" err="1"/>
              <a:t>éric</a:t>
            </a:r>
            <a:r>
              <a:rPr lang="fr-FR" dirty="0"/>
              <a:t> </a:t>
            </a:r>
            <a:r>
              <a:rPr lang="fr-FR" dirty="0" err="1"/>
              <a:t>Legue</a:t>
            </a:r>
            <a:r>
              <a:rPr lang="fr-FR" dirty="0"/>
              <a:t> </a:t>
            </a:r>
            <a:r>
              <a:rPr lang="fr-FR" dirty="0">
                <a:sym typeface="Wingdings" panose="05000000000000000000" pitchFamily="2" charset="2"/>
              </a:rPr>
              <a:t> </a:t>
            </a:r>
            <a:r>
              <a:rPr lang="fr-FR" dirty="0"/>
              <a:t>d’expression du besoin. </a:t>
            </a:r>
          </a:p>
          <a:p>
            <a:pPr marL="171450" indent="-171450">
              <a:buFont typeface="Wingdings" panose="05000000000000000000" pitchFamily="2" charset="2"/>
              <a:buChar char="v"/>
            </a:pPr>
            <a:r>
              <a:rPr lang="fr-FR" dirty="0"/>
              <a:t>s’occupe de la gestion et du suivi des dossier SAV et son en lien avec différents acteurs  == commerciaux terrain. </a:t>
            </a:r>
          </a:p>
          <a:p>
            <a:pPr marL="171450" indent="-171450">
              <a:buFont typeface="Wingdings" panose="05000000000000000000" pitchFamily="2" charset="2"/>
              <a:buChar char="v"/>
            </a:pPr>
            <a:r>
              <a:rPr lang="fr-FR" dirty="0"/>
              <a:t>Outils utilisés par </a:t>
            </a:r>
            <a:r>
              <a:rPr lang="fr-FR" dirty="0" err="1"/>
              <a:t>sav</a:t>
            </a:r>
            <a:r>
              <a:rPr lang="fr-FR" dirty="0"/>
              <a:t> == ils sont inadaptés et on constate un manque d’outil pour les commerciaux.</a:t>
            </a:r>
          </a:p>
          <a:p>
            <a:pPr marL="171450" indent="-171450">
              <a:buFont typeface="Wingdings" panose="05000000000000000000" pitchFamily="2" charset="2"/>
              <a:buChar char="v"/>
            </a:pPr>
            <a:r>
              <a:rPr lang="fr-FR" dirty="0"/>
              <a:t>exprimés les besoins :</a:t>
            </a:r>
          </a:p>
          <a:p>
            <a:pPr marL="171450" indent="-171450">
              <a:buFont typeface="Wingdings" panose="05000000000000000000" pitchFamily="2" charset="2"/>
              <a:buChar char="v"/>
            </a:pPr>
            <a:r>
              <a:rPr lang="fr-FR" dirty="0"/>
              <a:t>D’optimiser le processus de gestion et suivi SAV et donner à accès aux dossiers SAV pour les commerciaux, tous cela afin :</a:t>
            </a:r>
          </a:p>
          <a:p>
            <a:pPr marL="171450" indent="-171450">
              <a:buFont typeface="Wingdings" panose="05000000000000000000" pitchFamily="2" charset="2"/>
              <a:buChar char="v"/>
            </a:pPr>
            <a:r>
              <a:rPr lang="fr-FR" dirty="0"/>
              <a:t>Rendre + performant l’outil du service SAV, qu’il corresponde aux exigences de la direction</a:t>
            </a:r>
          </a:p>
          <a:p>
            <a:pPr marL="171450" indent="-171450">
              <a:buFont typeface="Wingdings" panose="05000000000000000000" pitchFamily="2" charset="2"/>
              <a:buChar char="v"/>
            </a:pPr>
            <a:r>
              <a:rPr lang="fr-FR" dirty="0"/>
              <a:t>fournir un outil aux commerciaux afin d’améliorer leur travail car l’outil par exemple leur permettrait de renégocier les conditions de vente sur les produits concerné par de nombreux SAV.</a:t>
            </a:r>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r>
              <a:rPr lang="fr-FR" dirty="0"/>
              <a:t>Transition == Pour réaliser ces objectifs le projet a été découpé en deux parties :</a:t>
            </a:r>
          </a:p>
        </p:txBody>
      </p:sp>
      <p:sp>
        <p:nvSpPr>
          <p:cNvPr id="4" name="Espace réservé de la date 3"/>
          <p:cNvSpPr>
            <a:spLocks noGrp="1"/>
          </p:cNvSpPr>
          <p:nvPr>
            <p:ph type="dt" idx="1"/>
          </p:nvPr>
        </p:nvSpPr>
        <p:spPr/>
        <p:txBody>
          <a:bodyPr/>
          <a:lstStyle/>
          <a:p>
            <a:fld id="{AB132EF3-CF82-4430-9D1B-B232CED4619B}"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7</a:t>
            </a:fld>
            <a:endParaRPr lang="fr-FR" dirty="0"/>
          </a:p>
        </p:txBody>
      </p:sp>
    </p:spTree>
    <p:extLst>
      <p:ext uri="{BB962C8B-B14F-4D97-AF65-F5344CB8AC3E}">
        <p14:creationId xmlns:p14="http://schemas.microsoft.com/office/powerpoint/2010/main" val="2666241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Une partie concerne le service SAV --- l’outil actuel est remplacer == application web disponible à partir de notre application </a:t>
            </a:r>
            <a:r>
              <a:rPr lang="fr-FR" dirty="0" err="1"/>
              <a:t>Flam</a:t>
            </a:r>
            <a:r>
              <a:rPr lang="fr-FR" dirty="0"/>
              <a:t> qui est la version web de notre ERP.</a:t>
            </a:r>
          </a:p>
          <a:p>
            <a:pPr marL="171450" indent="-171450">
              <a:buFont typeface="Wingdings" panose="05000000000000000000" pitchFamily="2" charset="2"/>
              <a:buChar char="v"/>
            </a:pPr>
            <a:r>
              <a:rPr lang="fr-FR" dirty="0"/>
              <a:t>La seconde partie est pour les commerciaux terrain --- nous leur fournissons un nouvel outil, une application mobile qui leur permettra d’accéder aux dossiers SAV.</a:t>
            </a:r>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r>
              <a:rPr lang="fr-FR" dirty="0"/>
              <a:t>Transition === Pour mettre en place ces deux parties deux contraintes sont ressorties :</a:t>
            </a:r>
          </a:p>
          <a:p>
            <a:pPr marL="171450" indent="-171450">
              <a:buFont typeface="Wingdings" panose="05000000000000000000" pitchFamily="2" charset="2"/>
              <a:buChar char="v"/>
            </a:pPr>
            <a:endParaRPr lang="fr-FR" dirty="0"/>
          </a:p>
        </p:txBody>
      </p:sp>
      <p:sp>
        <p:nvSpPr>
          <p:cNvPr id="4" name="Espace réservé de la date 3"/>
          <p:cNvSpPr>
            <a:spLocks noGrp="1"/>
          </p:cNvSpPr>
          <p:nvPr>
            <p:ph type="dt" idx="1"/>
          </p:nvPr>
        </p:nvSpPr>
        <p:spPr/>
        <p:txBody>
          <a:bodyPr/>
          <a:lstStyle/>
          <a:p>
            <a:fld id="{10A5E3BB-8A8B-4F64-9DE2-0384BA4EAE37}"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8</a:t>
            </a:fld>
            <a:endParaRPr lang="fr-FR" dirty="0"/>
          </a:p>
        </p:txBody>
      </p:sp>
    </p:spTree>
    <p:extLst>
      <p:ext uri="{BB962C8B-B14F-4D97-AF65-F5344CB8AC3E}">
        <p14:creationId xmlns:p14="http://schemas.microsoft.com/office/powerpoint/2010/main" val="2884593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v"/>
            </a:pPr>
            <a:r>
              <a:rPr lang="fr-FR" dirty="0"/>
              <a:t>Un manque d’expérience dev mobile</a:t>
            </a:r>
          </a:p>
          <a:p>
            <a:pPr marL="171450" indent="-171450">
              <a:buFont typeface="Wingdings" panose="05000000000000000000" pitchFamily="2" charset="2"/>
              <a:buChar char="v"/>
            </a:pPr>
            <a:r>
              <a:rPr lang="fr-FR" dirty="0"/>
              <a:t>nouvelle architecture de développement, il va donc falloir initier les développeurs à cette nouvelle vision et les former.</a:t>
            </a:r>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r>
              <a:rPr lang="fr-FR" dirty="0"/>
              <a:t>planning prévisionnel ressortir - charge de 416 jours hommes et durée totale de 144 jours.</a:t>
            </a:r>
          </a:p>
          <a:p>
            <a:pPr marL="171450" indent="-171450">
              <a:buFont typeface="Wingdings" panose="05000000000000000000" pitchFamily="2" charset="2"/>
              <a:buChar char="v"/>
            </a:pPr>
            <a:r>
              <a:rPr lang="fr-FR" dirty="0"/>
              <a:t>Correspondant budget prévisionnel de 77 594 euros. il prend en compte les ressources humaines uniquement correspondant à 12 personnes car il n’y a pas eu de coûts concernant les matérielle et logicielles.</a:t>
            </a:r>
          </a:p>
          <a:p>
            <a:pPr marL="171450" indent="-171450">
              <a:buFont typeface="Wingdings" panose="05000000000000000000" pitchFamily="2" charset="2"/>
              <a:buChar char="v"/>
            </a:pPr>
            <a:endParaRPr lang="fr-FR" dirty="0"/>
          </a:p>
          <a:p>
            <a:pPr marL="171450" indent="-171450">
              <a:buFont typeface="Wingdings" panose="05000000000000000000" pitchFamily="2" charset="2"/>
              <a:buChar char="v"/>
            </a:pPr>
            <a:r>
              <a:rPr lang="fr-FR" dirty="0"/>
              <a:t>Transition === je vais maintenant vous présenter plus précisément la vision du projet SAV</a:t>
            </a:r>
          </a:p>
        </p:txBody>
      </p:sp>
      <p:sp>
        <p:nvSpPr>
          <p:cNvPr id="4" name="Espace réservé de la date 3"/>
          <p:cNvSpPr>
            <a:spLocks noGrp="1"/>
          </p:cNvSpPr>
          <p:nvPr>
            <p:ph type="dt" idx="1"/>
          </p:nvPr>
        </p:nvSpPr>
        <p:spPr/>
        <p:txBody>
          <a:bodyPr/>
          <a:lstStyle/>
          <a:p>
            <a:fld id="{91B6BAA1-0894-40C0-9BC8-DC4541400D46}" type="datetime1">
              <a:rPr lang="fr-FR" smtClean="0"/>
              <a:t>06/07/2020</a:t>
            </a:fld>
            <a:endParaRPr lang="fr-FR" dirty="0"/>
          </a:p>
        </p:txBody>
      </p:sp>
      <p:sp>
        <p:nvSpPr>
          <p:cNvPr id="5" name="Espace réservé du pied de page 4"/>
          <p:cNvSpPr>
            <a:spLocks noGrp="1"/>
          </p:cNvSpPr>
          <p:nvPr>
            <p:ph type="ftr" sz="quarter" idx="4"/>
          </p:nvPr>
        </p:nvSpPr>
        <p:spPr/>
        <p:txBody>
          <a:bodyPr/>
          <a:lstStyle/>
          <a:p>
            <a:r>
              <a:rPr lang="fr-FR" dirty="0"/>
              <a:t>Titre principal</a:t>
            </a:r>
          </a:p>
        </p:txBody>
      </p:sp>
      <p:sp>
        <p:nvSpPr>
          <p:cNvPr id="6" name="Espace réservé du numéro de diapositive 5"/>
          <p:cNvSpPr>
            <a:spLocks noGrp="1"/>
          </p:cNvSpPr>
          <p:nvPr>
            <p:ph type="sldNum" sz="quarter" idx="5"/>
          </p:nvPr>
        </p:nvSpPr>
        <p:spPr/>
        <p:txBody>
          <a:bodyPr/>
          <a:lstStyle/>
          <a:p>
            <a:fld id="{D88EFBC6-406B-409B-8535-ED8CFF3E53CA}" type="slidenum">
              <a:rPr lang="fr-FR" smtClean="0"/>
              <a:t>9</a:t>
            </a:fld>
            <a:endParaRPr lang="fr-FR" dirty="0"/>
          </a:p>
        </p:txBody>
      </p:sp>
    </p:spTree>
    <p:extLst>
      <p:ext uri="{BB962C8B-B14F-4D97-AF65-F5344CB8AC3E}">
        <p14:creationId xmlns:p14="http://schemas.microsoft.com/office/powerpoint/2010/main" val="2248702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remière_page_power_point_titre_principal">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7AF649F7-5DC5-4063-B894-36F3A202F4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2745" y="6385991"/>
            <a:ext cx="1460509" cy="412241"/>
          </a:xfrm>
          <a:prstGeom prst="rect">
            <a:avLst/>
          </a:prstGeom>
        </p:spPr>
      </p:pic>
      <p:grpSp>
        <p:nvGrpSpPr>
          <p:cNvPr id="5" name="Groupe 4">
            <a:extLst>
              <a:ext uri="{FF2B5EF4-FFF2-40B4-BE49-F238E27FC236}">
                <a16:creationId xmlns:a16="http://schemas.microsoft.com/office/drawing/2014/main" id="{CFC956DA-B5B8-456F-A889-E2184C39B8E2}"/>
              </a:ext>
            </a:extLst>
          </p:cNvPr>
          <p:cNvGrpSpPr/>
          <p:nvPr userDrawn="1"/>
        </p:nvGrpSpPr>
        <p:grpSpPr>
          <a:xfrm>
            <a:off x="0" y="0"/>
            <a:ext cx="9906000" cy="6242858"/>
            <a:chOff x="0" y="0"/>
            <a:chExt cx="9906000" cy="6721632"/>
          </a:xfrm>
        </p:grpSpPr>
        <p:grpSp>
          <p:nvGrpSpPr>
            <p:cNvPr id="10" name="Groupe 9"/>
            <p:cNvGrpSpPr/>
            <p:nvPr userDrawn="1"/>
          </p:nvGrpSpPr>
          <p:grpSpPr>
            <a:xfrm>
              <a:off x="0" y="0"/>
              <a:ext cx="9906000" cy="6721632"/>
              <a:chOff x="0" y="68184"/>
              <a:chExt cx="9144000" cy="6721632"/>
            </a:xfrm>
          </p:grpSpPr>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8184"/>
                <a:ext cx="9144000" cy="6721632"/>
              </a:xfrm>
              <a:prstGeom prst="rect">
                <a:avLst/>
              </a:prstGeom>
            </p:spPr>
          </p:pic>
          <p:sp>
            <p:nvSpPr>
              <p:cNvPr id="12" name="Rectangle 11"/>
              <p:cNvSpPr/>
              <p:nvPr userDrawn="1"/>
            </p:nvSpPr>
            <p:spPr>
              <a:xfrm>
                <a:off x="81230" y="1180594"/>
                <a:ext cx="5256584" cy="28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50" dirty="0"/>
              </a:p>
            </p:txBody>
          </p:sp>
        </p:grpSp>
        <p:sp>
          <p:nvSpPr>
            <p:cNvPr id="3" name="Rectangle 2">
              <a:extLst>
                <a:ext uri="{FF2B5EF4-FFF2-40B4-BE49-F238E27FC236}">
                  <a16:creationId xmlns:a16="http://schemas.microsoft.com/office/drawing/2014/main" id="{58EEDD5C-E7EE-49D9-A105-1780E08A50AC}"/>
                </a:ext>
              </a:extLst>
            </p:cNvPr>
            <p:cNvSpPr/>
            <p:nvPr userDrawn="1"/>
          </p:nvSpPr>
          <p:spPr>
            <a:xfrm>
              <a:off x="87999" y="136368"/>
              <a:ext cx="8806619" cy="8706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Titre 1">
            <a:extLst>
              <a:ext uri="{FF2B5EF4-FFF2-40B4-BE49-F238E27FC236}">
                <a16:creationId xmlns:a16="http://schemas.microsoft.com/office/drawing/2014/main" id="{63FD4712-EA87-4D7C-B3F8-27E376EB76E0}"/>
              </a:ext>
            </a:extLst>
          </p:cNvPr>
          <p:cNvSpPr>
            <a:spLocks noGrp="1" noChangeAspect="1"/>
          </p:cNvSpPr>
          <p:nvPr>
            <p:ph type="title" hasCustomPrompt="1"/>
          </p:nvPr>
        </p:nvSpPr>
        <p:spPr>
          <a:xfrm>
            <a:off x="1580349" y="177105"/>
            <a:ext cx="6745299" cy="707722"/>
          </a:xfrm>
          <a:solidFill>
            <a:schemeClr val="bg1"/>
          </a:solidFill>
        </p:spPr>
        <p:txBody>
          <a:bodyPr>
            <a:normAutofit/>
          </a:bodyPr>
          <a:lstStyle>
            <a:lvl1pPr algn="ctr">
              <a:defRPr lang="fr-FR" sz="3467" b="1" kern="1200" cap="all" dirty="0">
                <a:solidFill>
                  <a:schemeClr val="tx1">
                    <a:lumMod val="65000"/>
                    <a:lumOff val="35000"/>
                  </a:schemeClr>
                </a:solidFill>
                <a:latin typeface="Exo" pitchFamily="50" charset="0"/>
                <a:ea typeface="+mn-ea"/>
                <a:cs typeface="+mn-cs"/>
              </a:defRPr>
            </a:lvl1pPr>
          </a:lstStyle>
          <a:p>
            <a:r>
              <a:rPr lang="fr-FR" dirty="0"/>
              <a:t>Titre</a:t>
            </a:r>
          </a:p>
        </p:txBody>
      </p:sp>
    </p:spTree>
    <p:extLst>
      <p:ext uri="{BB962C8B-B14F-4D97-AF65-F5344CB8AC3E}">
        <p14:creationId xmlns:p14="http://schemas.microsoft.com/office/powerpoint/2010/main" val="287568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_de_contenu">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E6F0D42-0692-492B-B422-B22947F7C0A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3752" b="-709"/>
          <a:stretch/>
        </p:blipFill>
        <p:spPr>
          <a:xfrm>
            <a:off x="-1" y="0"/>
            <a:ext cx="9906000" cy="910211"/>
          </a:xfrm>
          <a:prstGeom prst="rect">
            <a:avLst/>
          </a:prstGeom>
        </p:spPr>
      </p:pic>
      <p:sp>
        <p:nvSpPr>
          <p:cNvPr id="13" name="Titre 12">
            <a:extLst>
              <a:ext uri="{FF2B5EF4-FFF2-40B4-BE49-F238E27FC236}">
                <a16:creationId xmlns:a16="http://schemas.microsoft.com/office/drawing/2014/main" id="{5EB2D615-4A65-4029-B44A-8FFFB0E294E7}"/>
              </a:ext>
            </a:extLst>
          </p:cNvPr>
          <p:cNvSpPr>
            <a:spLocks noGrp="1"/>
          </p:cNvSpPr>
          <p:nvPr>
            <p:ph type="title" hasCustomPrompt="1"/>
          </p:nvPr>
        </p:nvSpPr>
        <p:spPr>
          <a:xfrm>
            <a:off x="681036" y="182563"/>
            <a:ext cx="8543925" cy="545084"/>
          </a:xfrm>
        </p:spPr>
        <p:txBody>
          <a:bodyP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r>
              <a:rPr lang="fr-FR" dirty="0"/>
              <a:t>Titre</a:t>
            </a:r>
          </a:p>
        </p:txBody>
      </p:sp>
      <p:sp>
        <p:nvSpPr>
          <p:cNvPr id="14" name="Espace réservé de la date 13">
            <a:extLst>
              <a:ext uri="{FF2B5EF4-FFF2-40B4-BE49-F238E27FC236}">
                <a16:creationId xmlns:a16="http://schemas.microsoft.com/office/drawing/2014/main" id="{525DA793-12FF-45B6-8DF3-5915CC7B3D65}"/>
              </a:ext>
            </a:extLst>
          </p:cNvPr>
          <p:cNvSpPr>
            <a:spLocks noGrp="1"/>
          </p:cNvSpPr>
          <p:nvPr>
            <p:ph type="dt" sz="half" idx="10"/>
          </p:nvPr>
        </p:nvSpPr>
        <p:spPr>
          <a:xfrm>
            <a:off x="681037" y="6356352"/>
            <a:ext cx="3990715" cy="365125"/>
          </a:xfrm>
        </p:spPr>
        <p:txBody>
          <a:bodyPr/>
          <a:lstStyle/>
          <a:p>
            <a:endParaRPr lang="fr-FR" dirty="0"/>
          </a:p>
        </p:txBody>
      </p:sp>
      <p:sp>
        <p:nvSpPr>
          <p:cNvPr id="15" name="Espace réservé du pied de page 14">
            <a:extLst>
              <a:ext uri="{FF2B5EF4-FFF2-40B4-BE49-F238E27FC236}">
                <a16:creationId xmlns:a16="http://schemas.microsoft.com/office/drawing/2014/main" id="{FA9DC1B9-3EBE-4D1C-B48F-BDBF103FA48B}"/>
              </a:ext>
            </a:extLst>
          </p:cNvPr>
          <p:cNvSpPr>
            <a:spLocks noGrp="1"/>
          </p:cNvSpPr>
          <p:nvPr>
            <p:ph type="ftr" sz="quarter" idx="11"/>
          </p:nvPr>
        </p:nvSpPr>
        <p:spPr>
          <a:xfrm>
            <a:off x="2044931" y="6356351"/>
            <a:ext cx="1576650" cy="365125"/>
          </a:xfrm>
        </p:spPr>
        <p:txBody>
          <a:bodyPr/>
          <a:lstStyle/>
          <a:p>
            <a:r>
              <a:rPr lang="fr-FR"/>
              <a:t>1</a:t>
            </a:r>
            <a:endParaRPr lang="fr-FR" dirty="0"/>
          </a:p>
        </p:txBody>
      </p:sp>
      <p:sp>
        <p:nvSpPr>
          <p:cNvPr id="16" name="Espace réservé du numéro de diapositive 15">
            <a:extLst>
              <a:ext uri="{FF2B5EF4-FFF2-40B4-BE49-F238E27FC236}">
                <a16:creationId xmlns:a16="http://schemas.microsoft.com/office/drawing/2014/main" id="{DA4D7D45-76B7-4206-8457-F01D0965E172}"/>
              </a:ext>
            </a:extLst>
          </p:cNvPr>
          <p:cNvSpPr>
            <a:spLocks noGrp="1"/>
          </p:cNvSpPr>
          <p:nvPr>
            <p:ph type="sldNum" sz="quarter" idx="12"/>
          </p:nvPr>
        </p:nvSpPr>
        <p:spPr/>
        <p:txBody>
          <a:bodyPr/>
          <a:lstStyle/>
          <a:p>
            <a:fld id="{556CE762-A1C4-4FC5-AD51-ED4A1207FC33}" type="slidenum">
              <a:rPr lang="fr-FR" smtClean="0"/>
              <a:t>‹N°›</a:t>
            </a:fld>
            <a:endParaRPr lang="fr-FR" dirty="0"/>
          </a:p>
        </p:txBody>
      </p:sp>
    </p:spTree>
    <p:extLst>
      <p:ext uri="{BB962C8B-B14F-4D97-AF65-F5344CB8AC3E}">
        <p14:creationId xmlns:p14="http://schemas.microsoft.com/office/powerpoint/2010/main" val="4044874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E6F0D42-0692-492B-B422-B22947F7C0A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3752" b="-709"/>
          <a:stretch/>
        </p:blipFill>
        <p:spPr>
          <a:xfrm>
            <a:off x="-1" y="0"/>
            <a:ext cx="9906000" cy="910211"/>
          </a:xfrm>
          <a:prstGeom prst="rect">
            <a:avLst/>
          </a:prstGeom>
        </p:spPr>
      </p:pic>
      <p:sp>
        <p:nvSpPr>
          <p:cNvPr id="13" name="Titre 12">
            <a:extLst>
              <a:ext uri="{FF2B5EF4-FFF2-40B4-BE49-F238E27FC236}">
                <a16:creationId xmlns:a16="http://schemas.microsoft.com/office/drawing/2014/main" id="{5EB2D615-4A65-4029-B44A-8FFFB0E294E7}"/>
              </a:ext>
            </a:extLst>
          </p:cNvPr>
          <p:cNvSpPr>
            <a:spLocks noGrp="1"/>
          </p:cNvSpPr>
          <p:nvPr>
            <p:ph type="title" hasCustomPrompt="1"/>
          </p:nvPr>
        </p:nvSpPr>
        <p:spPr>
          <a:xfrm>
            <a:off x="681036" y="182563"/>
            <a:ext cx="8543925" cy="545084"/>
          </a:xfrm>
        </p:spPr>
        <p:txBody>
          <a:bodyP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r>
              <a:rPr lang="fr-FR" dirty="0"/>
              <a:t>Sommaire</a:t>
            </a:r>
          </a:p>
        </p:txBody>
      </p:sp>
      <p:sp>
        <p:nvSpPr>
          <p:cNvPr id="3" name="Espace réservé du texte 2">
            <a:extLst>
              <a:ext uri="{FF2B5EF4-FFF2-40B4-BE49-F238E27FC236}">
                <a16:creationId xmlns:a16="http://schemas.microsoft.com/office/drawing/2014/main" id="{0865E129-A725-4281-A212-8104A7EE097D}"/>
              </a:ext>
            </a:extLst>
          </p:cNvPr>
          <p:cNvSpPr>
            <a:spLocks noGrp="1"/>
          </p:cNvSpPr>
          <p:nvPr>
            <p:ph type="body" sz="quarter" idx="10" hasCustomPrompt="1"/>
          </p:nvPr>
        </p:nvSpPr>
        <p:spPr>
          <a:xfrm>
            <a:off x="1180119" y="1563341"/>
            <a:ext cx="4697413" cy="3370968"/>
          </a:xfrm>
        </p:spPr>
        <p:txBody>
          <a:bodyPr>
            <a:normAutofit/>
          </a:bodyPr>
          <a:lstStyle>
            <a:lvl1pPr marL="571500" indent="-571500" algn="ctr" defTabSz="914400" rtl="0" eaLnBrk="1" latinLnBrk="0" hangingPunct="1">
              <a:lnSpc>
                <a:spcPct val="90000"/>
              </a:lnSpc>
              <a:spcBef>
                <a:spcPct val="0"/>
              </a:spcBef>
              <a:buFont typeface="+mj-lt"/>
              <a:buAutoNum type="romanUcPeriod"/>
              <a:defRPr lang="fr-FR" sz="2700" b="1" kern="1200" cap="all" dirty="0" smtClean="0">
                <a:solidFill>
                  <a:schemeClr val="tx1">
                    <a:lumMod val="65000"/>
                    <a:lumOff val="35000"/>
                  </a:schemeClr>
                </a:solidFill>
                <a:latin typeface="Exo" pitchFamily="50" charset="0"/>
                <a:ea typeface="+mn-ea"/>
                <a:cs typeface="+mn-cs"/>
              </a:defRPr>
            </a:lvl1pPr>
            <a:lvl2pPr marL="914400" indent="-457200" algn="ctr" defTabSz="914400" rtl="0" eaLnBrk="1" latinLnBrk="0" hangingPunct="1">
              <a:lnSpc>
                <a:spcPct val="90000"/>
              </a:lnSpc>
              <a:spcBef>
                <a:spcPct val="0"/>
              </a:spcBef>
              <a:buFont typeface="+mj-lt"/>
              <a:buAutoNum type="arabicPeriod"/>
              <a:defRPr lang="fr-FR" sz="2400" b="1" kern="1200" cap="all" dirty="0" smtClean="0">
                <a:solidFill>
                  <a:schemeClr val="tx1">
                    <a:lumMod val="65000"/>
                    <a:lumOff val="35000"/>
                  </a:schemeClr>
                </a:solidFill>
                <a:latin typeface="Exo" pitchFamily="50" charset="0"/>
                <a:ea typeface="+mn-ea"/>
                <a:cs typeface="+mn-cs"/>
              </a:defRPr>
            </a:lvl2pPr>
            <a:lvl3pPr marL="1371600" indent="-457200">
              <a:buFont typeface="+mj-lt"/>
              <a:buAutoNum type="arabicParenR"/>
              <a:defRPr/>
            </a:lvl3pPr>
            <a:lvl5pPr marL="2171700" indent="-342900">
              <a:buFont typeface="+mj-lt"/>
              <a:buAutoNum type="arabicPeriod"/>
              <a:defRPr/>
            </a:lvl5pPr>
          </a:lstStyle>
          <a:p>
            <a:pPr lvl="0"/>
            <a:r>
              <a:rPr lang="fr-FR" dirty="0"/>
              <a:t>Partie 1</a:t>
            </a:r>
          </a:p>
          <a:p>
            <a:pPr lvl="4"/>
            <a:r>
              <a:rPr lang="fr-FR" dirty="0"/>
              <a:t>Sous-partie 1</a:t>
            </a:r>
          </a:p>
          <a:p>
            <a:pPr lvl="4"/>
            <a:r>
              <a:rPr lang="fr-FR" dirty="0"/>
              <a:t>Sous-partie 2</a:t>
            </a:r>
          </a:p>
          <a:p>
            <a:pPr lvl="0"/>
            <a:r>
              <a:rPr lang="fr-FR" dirty="0"/>
              <a:t>Partie 2</a:t>
            </a:r>
          </a:p>
          <a:p>
            <a:pPr lvl="4"/>
            <a:r>
              <a:rPr lang="fr-FR" dirty="0"/>
              <a:t>Sous-partie 1</a:t>
            </a:r>
          </a:p>
          <a:p>
            <a:pPr lvl="4"/>
            <a:r>
              <a:rPr lang="fr-FR" dirty="0"/>
              <a:t>Sous-partie 2</a:t>
            </a:r>
          </a:p>
          <a:p>
            <a:pPr lvl="0"/>
            <a:r>
              <a:rPr lang="fr-FR" dirty="0"/>
              <a:t>Partie 3</a:t>
            </a:r>
          </a:p>
          <a:p>
            <a:pPr lvl="4"/>
            <a:r>
              <a:rPr lang="fr-FR" dirty="0"/>
              <a:t>Sous-partie 1</a:t>
            </a:r>
          </a:p>
          <a:p>
            <a:pPr lvl="4"/>
            <a:r>
              <a:rPr lang="fr-FR" dirty="0"/>
              <a:t>Sous-partie 2</a:t>
            </a:r>
          </a:p>
          <a:p>
            <a:pPr lvl="0"/>
            <a:endParaRPr lang="fr-FR" dirty="0"/>
          </a:p>
        </p:txBody>
      </p:sp>
    </p:spTree>
    <p:extLst>
      <p:ext uri="{BB962C8B-B14F-4D97-AF65-F5344CB8AC3E}">
        <p14:creationId xmlns:p14="http://schemas.microsoft.com/office/powerpoint/2010/main" val="23056686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1</a:t>
            </a:r>
            <a:endParaRPr lang="fr-FR"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6CE762-A1C4-4FC5-AD51-ED4A1207FC33}" type="slidenum">
              <a:rPr lang="fr-FR" smtClean="0"/>
              <a:t>‹N°›</a:t>
            </a:fld>
            <a:endParaRPr lang="fr-FR" dirty="0"/>
          </a:p>
        </p:txBody>
      </p:sp>
    </p:spTree>
    <p:extLst>
      <p:ext uri="{BB962C8B-B14F-4D97-AF65-F5344CB8AC3E}">
        <p14:creationId xmlns:p14="http://schemas.microsoft.com/office/powerpoint/2010/main" val="3354102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7.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2.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image" Target="../media/image29.png"/><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43.png"/><Relationship Id="rId5" Type="http://schemas.openxmlformats.org/officeDocument/2006/relationships/diagramQuickStyle" Target="../diagrams/quickStyle6.xml"/><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diagramLayout" Target="../diagrams/layout6.xml"/><Relationship Id="rId9" Type="http://schemas.openxmlformats.org/officeDocument/2006/relationships/image" Target="../media/image41.png"/><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60.png"/><Relationship Id="rId7" Type="http://schemas.openxmlformats.org/officeDocument/2006/relationships/diagramLayout" Target="../diagrams/layout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62.png"/><Relationship Id="rId10" Type="http://schemas.microsoft.com/office/2007/relationships/diagramDrawing" Target="../diagrams/drawing7.xml"/><Relationship Id="rId4" Type="http://schemas.openxmlformats.org/officeDocument/2006/relationships/image" Target="../media/image61.png"/><Relationship Id="rId9" Type="http://schemas.openxmlformats.org/officeDocument/2006/relationships/diagramColors" Target="../diagrams/colors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B9A9B8-B934-427C-B475-72347E7D5C37}"/>
              </a:ext>
            </a:extLst>
          </p:cNvPr>
          <p:cNvSpPr/>
          <p:nvPr/>
        </p:nvSpPr>
        <p:spPr>
          <a:xfrm>
            <a:off x="3696468" y="6079939"/>
            <a:ext cx="2321170" cy="7077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42836965-173B-4313-963B-14E73D7A2634}"/>
              </a:ext>
            </a:extLst>
          </p:cNvPr>
          <p:cNvSpPr/>
          <p:nvPr/>
        </p:nvSpPr>
        <p:spPr>
          <a:xfrm>
            <a:off x="4160894" y="6249134"/>
            <a:ext cx="1584216" cy="369332"/>
          </a:xfrm>
          <a:prstGeom prst="rect">
            <a:avLst/>
          </a:prstGeom>
        </p:spPr>
        <p:txBody>
          <a:bodyPr wrap="none">
            <a:spAutoFit/>
          </a:bodyPr>
          <a:lstStyle/>
          <a:p>
            <a:pPr algn="ctr"/>
            <a:r>
              <a:rPr lang="fr-FR" b="1" dirty="0">
                <a:solidFill>
                  <a:srgbClr val="595959"/>
                </a:solidFill>
                <a:latin typeface="Exo"/>
              </a:rPr>
              <a:t>Laureen Perrin</a:t>
            </a:r>
          </a:p>
        </p:txBody>
      </p:sp>
      <p:sp>
        <p:nvSpPr>
          <p:cNvPr id="8" name="Titre 1">
            <a:extLst>
              <a:ext uri="{FF2B5EF4-FFF2-40B4-BE49-F238E27FC236}">
                <a16:creationId xmlns:a16="http://schemas.microsoft.com/office/drawing/2014/main" id="{80907942-5812-4BAC-9CCA-DD8C4CACB87E}"/>
              </a:ext>
            </a:extLst>
          </p:cNvPr>
          <p:cNvSpPr>
            <a:spLocks noGrp="1"/>
          </p:cNvSpPr>
          <p:nvPr>
            <p:ph type="title"/>
          </p:nvPr>
        </p:nvSpPr>
        <p:spPr>
          <a:xfrm>
            <a:off x="0" y="-35169"/>
            <a:ext cx="9906000" cy="884827"/>
          </a:xfrm>
          <a:noFill/>
        </p:spPr>
        <p:txBody>
          <a:bodyPr>
            <a:normAutofit/>
          </a:bodyPr>
          <a:lstStyle/>
          <a:p>
            <a:r>
              <a:rPr lang="fr-FR" sz="2800" dirty="0"/>
              <a:t>Conceptrice développeuse d’applications</a:t>
            </a:r>
          </a:p>
        </p:txBody>
      </p:sp>
      <p:sp>
        <p:nvSpPr>
          <p:cNvPr id="3" name="Rectangle 2">
            <a:extLst>
              <a:ext uri="{FF2B5EF4-FFF2-40B4-BE49-F238E27FC236}">
                <a16:creationId xmlns:a16="http://schemas.microsoft.com/office/drawing/2014/main" id="{77FE76EF-C49B-4B55-8560-0A98EB666F6D}"/>
              </a:ext>
            </a:extLst>
          </p:cNvPr>
          <p:cNvSpPr/>
          <p:nvPr/>
        </p:nvSpPr>
        <p:spPr>
          <a:xfrm>
            <a:off x="4191413" y="557188"/>
            <a:ext cx="1523174" cy="461665"/>
          </a:xfrm>
          <a:prstGeom prst="rect">
            <a:avLst/>
          </a:prstGeom>
        </p:spPr>
        <p:txBody>
          <a:bodyPr wrap="none">
            <a:spAutoFit/>
          </a:bodyPr>
          <a:lstStyle/>
          <a:p>
            <a:r>
              <a:rPr lang="fr-FR" sz="2400" b="1" dirty="0">
                <a:solidFill>
                  <a:srgbClr val="595959"/>
                </a:solidFill>
                <a:latin typeface="Exo"/>
              </a:rPr>
              <a:t>2018-2020</a:t>
            </a:r>
          </a:p>
        </p:txBody>
      </p:sp>
    </p:spTree>
    <p:extLst>
      <p:ext uri="{BB962C8B-B14F-4D97-AF65-F5344CB8AC3E}">
        <p14:creationId xmlns:p14="http://schemas.microsoft.com/office/powerpoint/2010/main" val="1256348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0FD9E2-730E-4EAC-B2C5-A16E5C5CC37E}"/>
              </a:ext>
            </a:extLst>
          </p:cNvPr>
          <p:cNvSpPr>
            <a:spLocks noGrp="1"/>
          </p:cNvSpPr>
          <p:nvPr>
            <p:ph type="title"/>
          </p:nvPr>
        </p:nvSpPr>
        <p:spPr>
          <a:xfrm>
            <a:off x="2169059" y="136523"/>
            <a:ext cx="5567881" cy="614283"/>
          </a:xfrm>
        </p:spPr>
        <p:txBody>
          <a:bodyPr/>
          <a:lstStyle/>
          <a:p>
            <a:pPr marL="514350" lvl="0" indent="-514350">
              <a:buFont typeface="+mj-lt"/>
              <a:buAutoNum type="romanUcPeriod" startAt="2"/>
            </a:pPr>
            <a:r>
              <a:rPr lang="fr-FR" sz="2400" dirty="0"/>
              <a:t>Vision du projet</a:t>
            </a:r>
          </a:p>
        </p:txBody>
      </p:sp>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10</a:t>
            </a:fld>
            <a:endParaRPr lang="fr-FR" dirty="0"/>
          </a:p>
        </p:txBody>
      </p:sp>
      <p:pic>
        <p:nvPicPr>
          <p:cNvPr id="8" name="Image 7" descr="Une image contenant bâtiment, ciel, extérieur&#10;&#10;Description générée automatiquement">
            <a:extLst>
              <a:ext uri="{FF2B5EF4-FFF2-40B4-BE49-F238E27FC236}">
                <a16:creationId xmlns:a16="http://schemas.microsoft.com/office/drawing/2014/main" id="{D775A35A-80B6-4946-ACA9-FC3154288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7328"/>
            <a:ext cx="9906000" cy="5970672"/>
          </a:xfrm>
          <a:prstGeom prst="rect">
            <a:avLst/>
          </a:prstGeom>
        </p:spPr>
      </p:pic>
    </p:spTree>
    <p:extLst>
      <p:ext uri="{BB962C8B-B14F-4D97-AF65-F5344CB8AC3E}">
        <p14:creationId xmlns:p14="http://schemas.microsoft.com/office/powerpoint/2010/main" val="1404655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11</a:t>
            </a:fld>
            <a:endParaRPr lang="fr-FR" dirty="0"/>
          </a:p>
        </p:txBody>
      </p:sp>
      <p:sp>
        <p:nvSpPr>
          <p:cNvPr id="19" name="Titre 1">
            <a:extLst>
              <a:ext uri="{FF2B5EF4-FFF2-40B4-BE49-F238E27FC236}">
                <a16:creationId xmlns:a16="http://schemas.microsoft.com/office/drawing/2014/main" id="{ACC3510C-0094-4390-8D73-7EEA28F0A983}"/>
              </a:ext>
            </a:extLst>
          </p:cNvPr>
          <p:cNvSpPr>
            <a:spLocks noGrp="1"/>
          </p:cNvSpPr>
          <p:nvPr>
            <p:ph type="title"/>
          </p:nvPr>
        </p:nvSpPr>
        <p:spPr>
          <a:xfrm>
            <a:off x="-22853" y="225713"/>
            <a:ext cx="3834694" cy="492686"/>
          </a:xfrm>
        </p:spPr>
        <p:txBody>
          <a:bodyPr/>
          <a:lstStyle/>
          <a:p>
            <a:pPr marL="514350" indent="-514350">
              <a:buFont typeface="+mj-lt"/>
              <a:buAutoNum type="romanUcPeriod" startAt="2"/>
            </a:pPr>
            <a:r>
              <a:rPr lang="fr-FR" sz="2000" dirty="0"/>
              <a:t>Vision du projet</a:t>
            </a:r>
          </a:p>
        </p:txBody>
      </p:sp>
      <p:sp>
        <p:nvSpPr>
          <p:cNvPr id="20" name="Titre 1">
            <a:extLst>
              <a:ext uri="{FF2B5EF4-FFF2-40B4-BE49-F238E27FC236}">
                <a16:creationId xmlns:a16="http://schemas.microsoft.com/office/drawing/2014/main" id="{43D7258F-CB88-4B28-BD4B-763E6A27A3AA}"/>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a:pPr>
            <a:r>
              <a:rPr lang="fr-FR" sz="2000" b="1" cap="all" dirty="0">
                <a:solidFill>
                  <a:schemeClr val="bg1"/>
                </a:solidFill>
                <a:latin typeface="Exo" pitchFamily="50" charset="0"/>
              </a:rPr>
              <a:t>Fonctionnement global</a:t>
            </a:r>
          </a:p>
        </p:txBody>
      </p:sp>
      <p:cxnSp>
        <p:nvCxnSpPr>
          <p:cNvPr id="21" name="Connecteur droit 20">
            <a:extLst>
              <a:ext uri="{FF2B5EF4-FFF2-40B4-BE49-F238E27FC236}">
                <a16:creationId xmlns:a16="http://schemas.microsoft.com/office/drawing/2014/main" id="{7264D5A8-6509-41F4-B3DD-47158303CC55}"/>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890C127E-D874-4A28-8F45-3B2C9ACD03D0}"/>
              </a:ext>
            </a:extLst>
          </p:cNvPr>
          <p:cNvSpPr txBox="1"/>
          <p:nvPr/>
        </p:nvSpPr>
        <p:spPr>
          <a:xfrm>
            <a:off x="1435509" y="931932"/>
            <a:ext cx="2241755" cy="369332"/>
          </a:xfrm>
          <a:prstGeom prst="rect">
            <a:avLst/>
          </a:prstGeom>
          <a:noFill/>
        </p:spPr>
        <p:txBody>
          <a:bodyPr wrap="square" rtlCol="0">
            <a:spAutoFit/>
          </a:bodyPr>
          <a:lstStyle/>
          <a:p>
            <a:r>
              <a:rPr lang="fr-FR" dirty="0"/>
              <a:t>Application Web </a:t>
            </a:r>
            <a:r>
              <a:rPr lang="fr-FR" dirty="0" err="1"/>
              <a:t>Flam</a:t>
            </a:r>
            <a:endParaRPr lang="fr-FR" dirty="0"/>
          </a:p>
        </p:txBody>
      </p:sp>
      <p:sp>
        <p:nvSpPr>
          <p:cNvPr id="7" name="ZoneTexte 6">
            <a:extLst>
              <a:ext uri="{FF2B5EF4-FFF2-40B4-BE49-F238E27FC236}">
                <a16:creationId xmlns:a16="http://schemas.microsoft.com/office/drawing/2014/main" id="{2E80DC50-93F3-45C3-B009-D3CBC51A928F}"/>
              </a:ext>
            </a:extLst>
          </p:cNvPr>
          <p:cNvSpPr txBox="1"/>
          <p:nvPr/>
        </p:nvSpPr>
        <p:spPr>
          <a:xfrm>
            <a:off x="6228739" y="967219"/>
            <a:ext cx="2748116" cy="369332"/>
          </a:xfrm>
          <a:prstGeom prst="rect">
            <a:avLst/>
          </a:prstGeom>
          <a:noFill/>
        </p:spPr>
        <p:txBody>
          <a:bodyPr wrap="square" rtlCol="0">
            <a:spAutoFit/>
          </a:bodyPr>
          <a:lstStyle/>
          <a:p>
            <a:r>
              <a:rPr lang="fr-FR" dirty="0"/>
              <a:t>Application Mobile Android</a:t>
            </a:r>
          </a:p>
        </p:txBody>
      </p:sp>
      <p:sp>
        <p:nvSpPr>
          <p:cNvPr id="8" name="ZoneTexte 7">
            <a:extLst>
              <a:ext uri="{FF2B5EF4-FFF2-40B4-BE49-F238E27FC236}">
                <a16:creationId xmlns:a16="http://schemas.microsoft.com/office/drawing/2014/main" id="{AD28C870-A6CC-4E20-8530-C2E8719D79F3}"/>
              </a:ext>
            </a:extLst>
          </p:cNvPr>
          <p:cNvSpPr txBox="1"/>
          <p:nvPr/>
        </p:nvSpPr>
        <p:spPr>
          <a:xfrm>
            <a:off x="746067" y="1361106"/>
            <a:ext cx="3529777" cy="369332"/>
          </a:xfrm>
          <a:prstGeom prst="rect">
            <a:avLst/>
          </a:prstGeom>
          <a:noFill/>
        </p:spPr>
        <p:txBody>
          <a:bodyPr wrap="square" rtlCol="0">
            <a:spAutoFit/>
          </a:bodyPr>
          <a:lstStyle/>
          <a:p>
            <a:r>
              <a:rPr lang="fr-FR" dirty="0"/>
              <a:t>Réception de la demande de SAV</a:t>
            </a:r>
          </a:p>
        </p:txBody>
      </p:sp>
      <p:sp>
        <p:nvSpPr>
          <p:cNvPr id="9" name="ZoneTexte 8">
            <a:extLst>
              <a:ext uri="{FF2B5EF4-FFF2-40B4-BE49-F238E27FC236}">
                <a16:creationId xmlns:a16="http://schemas.microsoft.com/office/drawing/2014/main" id="{017BC99D-2C06-4384-8FDA-875DC3EDEED9}"/>
              </a:ext>
            </a:extLst>
          </p:cNvPr>
          <p:cNvSpPr txBox="1"/>
          <p:nvPr/>
        </p:nvSpPr>
        <p:spPr>
          <a:xfrm>
            <a:off x="401591" y="2357525"/>
            <a:ext cx="4316363" cy="369332"/>
          </a:xfrm>
          <a:prstGeom prst="rect">
            <a:avLst/>
          </a:prstGeom>
          <a:noFill/>
        </p:spPr>
        <p:txBody>
          <a:bodyPr wrap="square" rtlCol="0">
            <a:spAutoFit/>
          </a:bodyPr>
          <a:lstStyle/>
          <a:p>
            <a:r>
              <a:rPr lang="fr-FR" dirty="0"/>
              <a:t>Analyse et traitement de la demande SAV</a:t>
            </a:r>
          </a:p>
        </p:txBody>
      </p:sp>
      <p:sp>
        <p:nvSpPr>
          <p:cNvPr id="10" name="Rectangle : coins arrondis 9">
            <a:extLst>
              <a:ext uri="{FF2B5EF4-FFF2-40B4-BE49-F238E27FC236}">
                <a16:creationId xmlns:a16="http://schemas.microsoft.com/office/drawing/2014/main" id="{B2ACAA96-2AEB-4157-9C46-6D019A13FD0D}"/>
              </a:ext>
            </a:extLst>
          </p:cNvPr>
          <p:cNvSpPr/>
          <p:nvPr/>
        </p:nvSpPr>
        <p:spPr>
          <a:xfrm>
            <a:off x="277145" y="1336551"/>
            <a:ext cx="4176868" cy="672228"/>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25F6B04-1348-4A3D-960C-B7D2DCDFE579}"/>
              </a:ext>
            </a:extLst>
          </p:cNvPr>
          <p:cNvSpPr txBox="1"/>
          <p:nvPr/>
        </p:nvSpPr>
        <p:spPr>
          <a:xfrm>
            <a:off x="1183552" y="1684402"/>
            <a:ext cx="1009042"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Mail</a:t>
            </a:r>
          </a:p>
        </p:txBody>
      </p:sp>
      <p:sp>
        <p:nvSpPr>
          <p:cNvPr id="12" name="Rectangle : coins arrondis 11">
            <a:extLst>
              <a:ext uri="{FF2B5EF4-FFF2-40B4-BE49-F238E27FC236}">
                <a16:creationId xmlns:a16="http://schemas.microsoft.com/office/drawing/2014/main" id="{B209537C-DABE-437A-9CA7-2A414D87E6E3}"/>
              </a:ext>
            </a:extLst>
          </p:cNvPr>
          <p:cNvSpPr/>
          <p:nvPr/>
        </p:nvSpPr>
        <p:spPr>
          <a:xfrm>
            <a:off x="277146" y="2318056"/>
            <a:ext cx="4176868" cy="4038295"/>
          </a:xfrm>
          <a:prstGeom prst="roundRect">
            <a:avLst>
              <a:gd name="adj" fmla="val 6274"/>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0D741012-36B5-4137-9945-D22BDD578A8D}"/>
              </a:ext>
            </a:extLst>
          </p:cNvPr>
          <p:cNvSpPr txBox="1"/>
          <p:nvPr/>
        </p:nvSpPr>
        <p:spPr>
          <a:xfrm>
            <a:off x="1035364" y="2777280"/>
            <a:ext cx="2660430" cy="523220"/>
          </a:xfrm>
          <a:prstGeom prst="rect">
            <a:avLst/>
          </a:prstGeom>
          <a:noFill/>
        </p:spPr>
        <p:txBody>
          <a:bodyPr wrap="square" rtlCol="0">
            <a:spAutoFit/>
          </a:bodyPr>
          <a:lstStyle/>
          <a:p>
            <a:pPr algn="ctr"/>
            <a:r>
              <a:rPr lang="fr-FR" sz="1400" dirty="0"/>
              <a:t>Création du dossier SAV</a:t>
            </a:r>
          </a:p>
          <a:p>
            <a:pPr algn="ctr"/>
            <a:r>
              <a:rPr lang="fr-FR" sz="1400" dirty="0"/>
              <a:t>Statut « Ouvert »</a:t>
            </a:r>
          </a:p>
        </p:txBody>
      </p:sp>
      <p:sp>
        <p:nvSpPr>
          <p:cNvPr id="14" name="ZoneTexte 13">
            <a:extLst>
              <a:ext uri="{FF2B5EF4-FFF2-40B4-BE49-F238E27FC236}">
                <a16:creationId xmlns:a16="http://schemas.microsoft.com/office/drawing/2014/main" id="{F8AE475B-D9E2-4EDB-8DEE-F7E2513B817B}"/>
              </a:ext>
            </a:extLst>
          </p:cNvPr>
          <p:cNvSpPr txBox="1"/>
          <p:nvPr/>
        </p:nvSpPr>
        <p:spPr>
          <a:xfrm>
            <a:off x="288815" y="4929941"/>
            <a:ext cx="1237023" cy="1384995"/>
          </a:xfrm>
          <a:prstGeom prst="rect">
            <a:avLst/>
          </a:prstGeom>
          <a:noFill/>
        </p:spPr>
        <p:txBody>
          <a:bodyPr wrap="square" rtlCol="0">
            <a:spAutoFit/>
          </a:bodyPr>
          <a:lstStyle/>
          <a:p>
            <a:pPr algn="ctr"/>
            <a:r>
              <a:rPr lang="fr-FR" sz="1400" dirty="0"/>
              <a:t>Clôture du dossier</a:t>
            </a:r>
          </a:p>
          <a:p>
            <a:pPr algn="ctr"/>
            <a:r>
              <a:rPr lang="fr-FR" sz="1400" dirty="0"/>
              <a:t>Statut « Clôturé – Non pris en charge »</a:t>
            </a:r>
          </a:p>
        </p:txBody>
      </p:sp>
      <p:sp>
        <p:nvSpPr>
          <p:cNvPr id="15" name="Rectangle 14">
            <a:extLst>
              <a:ext uri="{FF2B5EF4-FFF2-40B4-BE49-F238E27FC236}">
                <a16:creationId xmlns:a16="http://schemas.microsoft.com/office/drawing/2014/main" id="{D56861D0-76F9-4742-A72D-A7C05C5D7710}"/>
              </a:ext>
            </a:extLst>
          </p:cNvPr>
          <p:cNvSpPr/>
          <p:nvPr/>
        </p:nvSpPr>
        <p:spPr>
          <a:xfrm>
            <a:off x="2619716" y="1653357"/>
            <a:ext cx="1077539" cy="307777"/>
          </a:xfrm>
          <a:prstGeom prst="rect">
            <a:avLst/>
          </a:prstGeom>
        </p:spPr>
        <p:txBody>
          <a:bodyPr wrap="none">
            <a:spAutoFit/>
          </a:bodyPr>
          <a:lstStyle/>
          <a:p>
            <a:pPr marL="285750" indent="-285750">
              <a:buFont typeface="Arial" panose="020B0604020202020204" pitchFamily="34" charset="0"/>
              <a:buChar char="•"/>
            </a:pPr>
            <a:r>
              <a:rPr lang="fr-FR" sz="1400" dirty="0"/>
              <a:t>Courrier</a:t>
            </a:r>
          </a:p>
        </p:txBody>
      </p:sp>
      <p:sp>
        <p:nvSpPr>
          <p:cNvPr id="23" name="ZoneTexte 22">
            <a:extLst>
              <a:ext uri="{FF2B5EF4-FFF2-40B4-BE49-F238E27FC236}">
                <a16:creationId xmlns:a16="http://schemas.microsoft.com/office/drawing/2014/main" id="{500610CF-28C6-4D9A-8F49-F83CF504071B}"/>
              </a:ext>
            </a:extLst>
          </p:cNvPr>
          <p:cNvSpPr txBox="1"/>
          <p:nvPr/>
        </p:nvSpPr>
        <p:spPr>
          <a:xfrm>
            <a:off x="1600160" y="4023887"/>
            <a:ext cx="824989" cy="523220"/>
          </a:xfrm>
          <a:prstGeom prst="rect">
            <a:avLst/>
          </a:prstGeom>
          <a:noFill/>
        </p:spPr>
        <p:txBody>
          <a:bodyPr wrap="square" rtlCol="0">
            <a:spAutoFit/>
          </a:bodyPr>
          <a:lstStyle/>
          <a:p>
            <a:pPr algn="ctr"/>
            <a:r>
              <a:rPr lang="fr-FR" sz="1400" dirty="0"/>
              <a:t>Client </a:t>
            </a:r>
          </a:p>
          <a:p>
            <a:pPr algn="ctr"/>
            <a:r>
              <a:rPr lang="fr-FR" sz="1400" dirty="0"/>
              <a:t>final</a:t>
            </a:r>
          </a:p>
        </p:txBody>
      </p:sp>
      <p:sp>
        <p:nvSpPr>
          <p:cNvPr id="24" name="Rectangle : coins arrondis 23">
            <a:extLst>
              <a:ext uri="{FF2B5EF4-FFF2-40B4-BE49-F238E27FC236}">
                <a16:creationId xmlns:a16="http://schemas.microsoft.com/office/drawing/2014/main" id="{00DB9ADE-41E0-4618-92F4-16CF1A964DAC}"/>
              </a:ext>
            </a:extLst>
          </p:cNvPr>
          <p:cNvSpPr/>
          <p:nvPr/>
        </p:nvSpPr>
        <p:spPr>
          <a:xfrm>
            <a:off x="1558880" y="3828100"/>
            <a:ext cx="2786976" cy="929054"/>
          </a:xfrm>
          <a:prstGeom prst="roundRect">
            <a:avLst>
              <a:gd name="adj" fmla="val 6274"/>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 coins arrondis 24">
            <a:extLst>
              <a:ext uri="{FF2B5EF4-FFF2-40B4-BE49-F238E27FC236}">
                <a16:creationId xmlns:a16="http://schemas.microsoft.com/office/drawing/2014/main" id="{F16D192A-64E6-445B-84D4-A98E70B3AC17}"/>
              </a:ext>
            </a:extLst>
          </p:cNvPr>
          <p:cNvSpPr/>
          <p:nvPr/>
        </p:nvSpPr>
        <p:spPr>
          <a:xfrm>
            <a:off x="401592" y="2780090"/>
            <a:ext cx="3921056" cy="505472"/>
          </a:xfrm>
          <a:prstGeom prst="roundRect">
            <a:avLst>
              <a:gd name="adj" fmla="val 627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 coins arrondis 25">
            <a:extLst>
              <a:ext uri="{FF2B5EF4-FFF2-40B4-BE49-F238E27FC236}">
                <a16:creationId xmlns:a16="http://schemas.microsoft.com/office/drawing/2014/main" id="{1A2C1741-7773-446B-B7CC-64F23AB5DD26}"/>
              </a:ext>
            </a:extLst>
          </p:cNvPr>
          <p:cNvSpPr/>
          <p:nvPr/>
        </p:nvSpPr>
        <p:spPr>
          <a:xfrm>
            <a:off x="390685" y="4982414"/>
            <a:ext cx="1054656" cy="1283362"/>
          </a:xfrm>
          <a:prstGeom prst="roundRect">
            <a:avLst>
              <a:gd name="adj" fmla="val 627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 coins arrondis 26">
            <a:extLst>
              <a:ext uri="{FF2B5EF4-FFF2-40B4-BE49-F238E27FC236}">
                <a16:creationId xmlns:a16="http://schemas.microsoft.com/office/drawing/2014/main" id="{102B8AAD-20A4-4BEE-A140-A67F47F0BD55}"/>
              </a:ext>
            </a:extLst>
          </p:cNvPr>
          <p:cNvSpPr/>
          <p:nvPr/>
        </p:nvSpPr>
        <p:spPr>
          <a:xfrm>
            <a:off x="1648775" y="3923040"/>
            <a:ext cx="740029" cy="700655"/>
          </a:xfrm>
          <a:prstGeom prst="roundRect">
            <a:avLst>
              <a:gd name="adj" fmla="val 627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a:extLst>
              <a:ext uri="{FF2B5EF4-FFF2-40B4-BE49-F238E27FC236}">
                <a16:creationId xmlns:a16="http://schemas.microsoft.com/office/drawing/2014/main" id="{3C498711-8E66-4410-8138-E3277BE06A61}"/>
              </a:ext>
            </a:extLst>
          </p:cNvPr>
          <p:cNvSpPr/>
          <p:nvPr/>
        </p:nvSpPr>
        <p:spPr>
          <a:xfrm>
            <a:off x="2815588" y="3928308"/>
            <a:ext cx="1363122" cy="700655"/>
          </a:xfrm>
          <a:prstGeom prst="roundRect">
            <a:avLst>
              <a:gd name="adj" fmla="val 627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5A9196A6-1DBE-4C01-A811-C541252EA638}"/>
              </a:ext>
            </a:extLst>
          </p:cNvPr>
          <p:cNvSpPr txBox="1"/>
          <p:nvPr/>
        </p:nvSpPr>
        <p:spPr>
          <a:xfrm>
            <a:off x="3090549" y="4108045"/>
            <a:ext cx="824989" cy="307777"/>
          </a:xfrm>
          <a:prstGeom prst="rect">
            <a:avLst/>
          </a:prstGeom>
          <a:noFill/>
        </p:spPr>
        <p:txBody>
          <a:bodyPr wrap="square" rtlCol="0">
            <a:spAutoFit/>
          </a:bodyPr>
          <a:lstStyle/>
          <a:p>
            <a:pPr algn="ctr"/>
            <a:r>
              <a:rPr lang="fr-FR" sz="1400" dirty="0"/>
              <a:t>Tiers</a:t>
            </a:r>
          </a:p>
        </p:txBody>
      </p:sp>
      <p:sp>
        <p:nvSpPr>
          <p:cNvPr id="30" name="Rectangle : coins arrondis 29">
            <a:extLst>
              <a:ext uri="{FF2B5EF4-FFF2-40B4-BE49-F238E27FC236}">
                <a16:creationId xmlns:a16="http://schemas.microsoft.com/office/drawing/2014/main" id="{93BF5120-B4E6-4FA6-8D82-22C02559E0F6}"/>
              </a:ext>
            </a:extLst>
          </p:cNvPr>
          <p:cNvSpPr/>
          <p:nvPr/>
        </p:nvSpPr>
        <p:spPr>
          <a:xfrm>
            <a:off x="1549048" y="5002078"/>
            <a:ext cx="2796810" cy="416445"/>
          </a:xfrm>
          <a:prstGeom prst="roundRect">
            <a:avLst>
              <a:gd name="adj" fmla="val 627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52A40D5C-A29A-444A-BCB8-E0E76E06B000}"/>
              </a:ext>
            </a:extLst>
          </p:cNvPr>
          <p:cNvSpPr txBox="1"/>
          <p:nvPr/>
        </p:nvSpPr>
        <p:spPr>
          <a:xfrm>
            <a:off x="1667217" y="4941336"/>
            <a:ext cx="2678641" cy="523220"/>
          </a:xfrm>
          <a:prstGeom prst="rect">
            <a:avLst/>
          </a:prstGeom>
          <a:noFill/>
        </p:spPr>
        <p:txBody>
          <a:bodyPr wrap="square" rtlCol="0">
            <a:spAutoFit/>
          </a:bodyPr>
          <a:lstStyle/>
          <a:p>
            <a:pPr algn="ctr"/>
            <a:r>
              <a:rPr lang="fr-FR" sz="1400" dirty="0"/>
              <a:t>Clôture du dossier</a:t>
            </a:r>
          </a:p>
          <a:p>
            <a:pPr algn="ctr"/>
            <a:r>
              <a:rPr lang="fr-FR" sz="1400" dirty="0"/>
              <a:t>Statut « Clôturé – Pris en charge »</a:t>
            </a:r>
          </a:p>
        </p:txBody>
      </p:sp>
      <p:cxnSp>
        <p:nvCxnSpPr>
          <p:cNvPr id="3" name="Connecteur droit avec flèche 2">
            <a:extLst>
              <a:ext uri="{FF2B5EF4-FFF2-40B4-BE49-F238E27FC236}">
                <a16:creationId xmlns:a16="http://schemas.microsoft.com/office/drawing/2014/main" id="{39262885-BF90-49E2-89D9-698698D08A6C}"/>
              </a:ext>
            </a:extLst>
          </p:cNvPr>
          <p:cNvCxnSpPr>
            <a:cxnSpLocks/>
          </p:cNvCxnSpPr>
          <p:nvPr/>
        </p:nvCxnSpPr>
        <p:spPr>
          <a:xfrm flipH="1">
            <a:off x="911692" y="3285562"/>
            <a:ext cx="1" cy="171651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3B10FE34-9BF2-43A5-8764-39FBABFEEDC6}"/>
              </a:ext>
            </a:extLst>
          </p:cNvPr>
          <p:cNvCxnSpPr>
            <a:cxnSpLocks/>
          </p:cNvCxnSpPr>
          <p:nvPr/>
        </p:nvCxnSpPr>
        <p:spPr>
          <a:xfrm>
            <a:off x="2815588" y="3303236"/>
            <a:ext cx="0" cy="53723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15A32705-4833-47D0-88C0-897C7DD16466}"/>
              </a:ext>
            </a:extLst>
          </p:cNvPr>
          <p:cNvSpPr txBox="1"/>
          <p:nvPr/>
        </p:nvSpPr>
        <p:spPr>
          <a:xfrm>
            <a:off x="2745989" y="3513596"/>
            <a:ext cx="1599867" cy="307777"/>
          </a:xfrm>
          <a:prstGeom prst="rect">
            <a:avLst/>
          </a:prstGeom>
          <a:noFill/>
        </p:spPr>
        <p:txBody>
          <a:bodyPr wrap="square" rtlCol="0">
            <a:spAutoFit/>
          </a:bodyPr>
          <a:lstStyle/>
          <a:p>
            <a:pPr algn="ctr"/>
            <a:r>
              <a:rPr lang="fr-FR" sz="1400" dirty="0"/>
              <a:t>Statut « En cours »</a:t>
            </a:r>
          </a:p>
        </p:txBody>
      </p:sp>
      <p:cxnSp>
        <p:nvCxnSpPr>
          <p:cNvPr id="35" name="Connecteur droit avec flèche 34">
            <a:extLst>
              <a:ext uri="{FF2B5EF4-FFF2-40B4-BE49-F238E27FC236}">
                <a16:creationId xmlns:a16="http://schemas.microsoft.com/office/drawing/2014/main" id="{72B1F6CA-9831-4BD3-A76B-B5803977545A}"/>
              </a:ext>
            </a:extLst>
          </p:cNvPr>
          <p:cNvCxnSpPr>
            <a:cxnSpLocks/>
          </p:cNvCxnSpPr>
          <p:nvPr/>
        </p:nvCxnSpPr>
        <p:spPr>
          <a:xfrm>
            <a:off x="2815588" y="4740979"/>
            <a:ext cx="0" cy="24143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23E2626D-26E8-4D05-B55E-F1BFDA3EB65C}"/>
              </a:ext>
            </a:extLst>
          </p:cNvPr>
          <p:cNvSpPr txBox="1"/>
          <p:nvPr/>
        </p:nvSpPr>
        <p:spPr>
          <a:xfrm>
            <a:off x="2424282" y="4003091"/>
            <a:ext cx="377880" cy="307777"/>
          </a:xfrm>
          <a:prstGeom prst="rect">
            <a:avLst/>
          </a:prstGeom>
          <a:noFill/>
        </p:spPr>
        <p:txBody>
          <a:bodyPr wrap="square" rtlCol="0">
            <a:spAutoFit/>
          </a:bodyPr>
          <a:lstStyle/>
          <a:p>
            <a:pPr algn="ctr"/>
            <a:r>
              <a:rPr lang="fr-FR" sz="1400" dirty="0"/>
              <a:t>ou</a:t>
            </a:r>
          </a:p>
        </p:txBody>
      </p:sp>
      <p:sp>
        <p:nvSpPr>
          <p:cNvPr id="39" name="Rectangle : coins arrondis 38">
            <a:extLst>
              <a:ext uri="{FF2B5EF4-FFF2-40B4-BE49-F238E27FC236}">
                <a16:creationId xmlns:a16="http://schemas.microsoft.com/office/drawing/2014/main" id="{F11C537A-982D-4374-95F3-BFFCD6E516BC}"/>
              </a:ext>
            </a:extLst>
          </p:cNvPr>
          <p:cNvSpPr/>
          <p:nvPr/>
        </p:nvSpPr>
        <p:spPr>
          <a:xfrm>
            <a:off x="1525838" y="5916977"/>
            <a:ext cx="2796810" cy="259243"/>
          </a:xfrm>
          <a:prstGeom prst="roundRect">
            <a:avLst>
              <a:gd name="adj" fmla="val 627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8E4D2B0F-A417-4579-AC9F-58C60057A57D}"/>
              </a:ext>
            </a:extLst>
          </p:cNvPr>
          <p:cNvSpPr txBox="1"/>
          <p:nvPr/>
        </p:nvSpPr>
        <p:spPr>
          <a:xfrm>
            <a:off x="1500069" y="5879041"/>
            <a:ext cx="2813807" cy="307777"/>
          </a:xfrm>
          <a:prstGeom prst="rect">
            <a:avLst/>
          </a:prstGeom>
          <a:noFill/>
        </p:spPr>
        <p:txBody>
          <a:bodyPr wrap="square" rtlCol="0">
            <a:spAutoFit/>
          </a:bodyPr>
          <a:lstStyle/>
          <a:p>
            <a:pPr algn="ctr"/>
            <a:r>
              <a:rPr lang="fr-FR" sz="1400" dirty="0"/>
              <a:t>Envoi d’un questionnaire qualité</a:t>
            </a:r>
          </a:p>
        </p:txBody>
      </p:sp>
      <p:cxnSp>
        <p:nvCxnSpPr>
          <p:cNvPr id="41" name="Connecteur droit avec flèche 40">
            <a:extLst>
              <a:ext uri="{FF2B5EF4-FFF2-40B4-BE49-F238E27FC236}">
                <a16:creationId xmlns:a16="http://schemas.microsoft.com/office/drawing/2014/main" id="{65DA0589-10B3-479A-9FB3-0E1154FFFE95}"/>
              </a:ext>
            </a:extLst>
          </p:cNvPr>
          <p:cNvCxnSpPr>
            <a:cxnSpLocks/>
          </p:cNvCxnSpPr>
          <p:nvPr/>
        </p:nvCxnSpPr>
        <p:spPr>
          <a:xfrm>
            <a:off x="2815588" y="5414196"/>
            <a:ext cx="0" cy="50278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Flèche : bas 41">
            <a:extLst>
              <a:ext uri="{FF2B5EF4-FFF2-40B4-BE49-F238E27FC236}">
                <a16:creationId xmlns:a16="http://schemas.microsoft.com/office/drawing/2014/main" id="{1A803090-276A-418D-8C9C-BF063296DE2F}"/>
              </a:ext>
            </a:extLst>
          </p:cNvPr>
          <p:cNvSpPr/>
          <p:nvPr/>
        </p:nvSpPr>
        <p:spPr>
          <a:xfrm>
            <a:off x="2128249" y="2034029"/>
            <a:ext cx="521109" cy="253422"/>
          </a:xfrm>
          <a:prstGeom prst="downArrow">
            <a:avLst/>
          </a:prstGeom>
          <a:solidFill>
            <a:srgbClr val="87888A"/>
          </a:solidFill>
          <a:ln>
            <a:solidFill>
              <a:srgbClr val="87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Flèche : bas 42">
            <a:extLst>
              <a:ext uri="{FF2B5EF4-FFF2-40B4-BE49-F238E27FC236}">
                <a16:creationId xmlns:a16="http://schemas.microsoft.com/office/drawing/2014/main" id="{BCD4BFE0-81B1-43EC-BA1F-DA4275C2D3F0}"/>
              </a:ext>
            </a:extLst>
          </p:cNvPr>
          <p:cNvSpPr/>
          <p:nvPr/>
        </p:nvSpPr>
        <p:spPr>
          <a:xfrm rot="16200000">
            <a:off x="4707959" y="3131990"/>
            <a:ext cx="521109" cy="763210"/>
          </a:xfrm>
          <a:prstGeom prst="downArrow">
            <a:avLst/>
          </a:prstGeom>
          <a:solidFill>
            <a:srgbClr val="87888A"/>
          </a:solidFill>
          <a:ln>
            <a:solidFill>
              <a:srgbClr val="878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Rectangle : coins arrondis 43">
            <a:extLst>
              <a:ext uri="{FF2B5EF4-FFF2-40B4-BE49-F238E27FC236}">
                <a16:creationId xmlns:a16="http://schemas.microsoft.com/office/drawing/2014/main" id="{A6936CB3-739D-46BB-93DC-BE80D2FDB004}"/>
              </a:ext>
            </a:extLst>
          </p:cNvPr>
          <p:cNvSpPr/>
          <p:nvPr/>
        </p:nvSpPr>
        <p:spPr>
          <a:xfrm>
            <a:off x="5481484" y="1685582"/>
            <a:ext cx="4176868" cy="4670769"/>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BE1900AD-7DB0-46F8-AB9D-9AF7310825E5}"/>
              </a:ext>
            </a:extLst>
          </p:cNvPr>
          <p:cNvSpPr txBox="1"/>
          <p:nvPr/>
        </p:nvSpPr>
        <p:spPr>
          <a:xfrm>
            <a:off x="6102179" y="1685613"/>
            <a:ext cx="3128186" cy="584775"/>
          </a:xfrm>
          <a:prstGeom prst="rect">
            <a:avLst/>
          </a:prstGeom>
          <a:noFill/>
        </p:spPr>
        <p:txBody>
          <a:bodyPr wrap="square" rtlCol="0">
            <a:spAutoFit/>
          </a:bodyPr>
          <a:lstStyle/>
          <a:p>
            <a:pPr algn="ctr"/>
            <a:r>
              <a:rPr lang="fr-FR" dirty="0"/>
              <a:t>Connexion à l’application</a:t>
            </a:r>
          </a:p>
          <a:p>
            <a:pPr algn="ctr"/>
            <a:r>
              <a:rPr lang="fr-FR" sz="1400" dirty="0"/>
              <a:t>Mode connecté uniquement</a:t>
            </a:r>
          </a:p>
        </p:txBody>
      </p:sp>
      <p:sp>
        <p:nvSpPr>
          <p:cNvPr id="48" name="Rectangle : coins arrondis 47">
            <a:extLst>
              <a:ext uri="{FF2B5EF4-FFF2-40B4-BE49-F238E27FC236}">
                <a16:creationId xmlns:a16="http://schemas.microsoft.com/office/drawing/2014/main" id="{8E369E6D-D517-4B00-AD9C-125597C45B16}"/>
              </a:ext>
            </a:extLst>
          </p:cNvPr>
          <p:cNvSpPr/>
          <p:nvPr/>
        </p:nvSpPr>
        <p:spPr>
          <a:xfrm>
            <a:off x="5642268" y="2714954"/>
            <a:ext cx="3921056" cy="798642"/>
          </a:xfrm>
          <a:prstGeom prst="roundRect">
            <a:avLst>
              <a:gd name="adj" fmla="val 627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ZoneTexte 48">
            <a:extLst>
              <a:ext uri="{FF2B5EF4-FFF2-40B4-BE49-F238E27FC236}">
                <a16:creationId xmlns:a16="http://schemas.microsoft.com/office/drawing/2014/main" id="{66E97AB0-7685-460B-AD73-44BBF2CC7CF1}"/>
              </a:ext>
            </a:extLst>
          </p:cNvPr>
          <p:cNvSpPr txBox="1"/>
          <p:nvPr/>
        </p:nvSpPr>
        <p:spPr>
          <a:xfrm>
            <a:off x="6272581" y="2960386"/>
            <a:ext cx="2660430" cy="307777"/>
          </a:xfrm>
          <a:prstGeom prst="rect">
            <a:avLst/>
          </a:prstGeom>
          <a:noFill/>
        </p:spPr>
        <p:txBody>
          <a:bodyPr wrap="square" rtlCol="0">
            <a:spAutoFit/>
          </a:bodyPr>
          <a:lstStyle/>
          <a:p>
            <a:pPr algn="ctr"/>
            <a:r>
              <a:rPr lang="fr-FR" sz="1400" dirty="0"/>
              <a:t>Visualisation des dossiers SAV</a:t>
            </a:r>
          </a:p>
        </p:txBody>
      </p:sp>
      <p:sp>
        <p:nvSpPr>
          <p:cNvPr id="50" name="Rectangle : coins arrondis 49">
            <a:extLst>
              <a:ext uri="{FF2B5EF4-FFF2-40B4-BE49-F238E27FC236}">
                <a16:creationId xmlns:a16="http://schemas.microsoft.com/office/drawing/2014/main" id="{78647906-0094-4B38-8027-4EF2E401B89A}"/>
              </a:ext>
            </a:extLst>
          </p:cNvPr>
          <p:cNvSpPr/>
          <p:nvPr/>
        </p:nvSpPr>
        <p:spPr>
          <a:xfrm>
            <a:off x="5642269" y="3958512"/>
            <a:ext cx="3334586" cy="798642"/>
          </a:xfrm>
          <a:prstGeom prst="roundRect">
            <a:avLst>
              <a:gd name="adj" fmla="val 627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8EDAB737-C22D-4157-8423-C3CB3CAA100D}"/>
              </a:ext>
            </a:extLst>
          </p:cNvPr>
          <p:cNvSpPr txBox="1"/>
          <p:nvPr/>
        </p:nvSpPr>
        <p:spPr>
          <a:xfrm>
            <a:off x="5979347" y="4075593"/>
            <a:ext cx="2660430" cy="523220"/>
          </a:xfrm>
          <a:prstGeom prst="rect">
            <a:avLst/>
          </a:prstGeom>
          <a:noFill/>
        </p:spPr>
        <p:txBody>
          <a:bodyPr wrap="square" rtlCol="0">
            <a:spAutoFit/>
          </a:bodyPr>
          <a:lstStyle/>
          <a:p>
            <a:pPr algn="ctr"/>
            <a:r>
              <a:rPr lang="fr-FR" sz="1400" dirty="0"/>
              <a:t>Visualisation d’une liste spécifique de dossiers SAV</a:t>
            </a:r>
          </a:p>
        </p:txBody>
      </p:sp>
      <p:sp>
        <p:nvSpPr>
          <p:cNvPr id="52" name="Rectangle : coins arrondis 51">
            <a:extLst>
              <a:ext uri="{FF2B5EF4-FFF2-40B4-BE49-F238E27FC236}">
                <a16:creationId xmlns:a16="http://schemas.microsoft.com/office/drawing/2014/main" id="{C21D20B0-C4E4-4FD7-A74D-8FCABFA52DFD}"/>
              </a:ext>
            </a:extLst>
          </p:cNvPr>
          <p:cNvSpPr/>
          <p:nvPr/>
        </p:nvSpPr>
        <p:spPr>
          <a:xfrm>
            <a:off x="6102179" y="5165424"/>
            <a:ext cx="3334586" cy="798642"/>
          </a:xfrm>
          <a:prstGeom prst="roundRect">
            <a:avLst>
              <a:gd name="adj" fmla="val 6274"/>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ZoneTexte 52">
            <a:extLst>
              <a:ext uri="{FF2B5EF4-FFF2-40B4-BE49-F238E27FC236}">
                <a16:creationId xmlns:a16="http://schemas.microsoft.com/office/drawing/2014/main" id="{BF8E0A64-E7D6-4123-93E2-5EB8F5CAE95F}"/>
              </a:ext>
            </a:extLst>
          </p:cNvPr>
          <p:cNvSpPr txBox="1"/>
          <p:nvPr/>
        </p:nvSpPr>
        <p:spPr>
          <a:xfrm>
            <a:off x="6439257" y="5340151"/>
            <a:ext cx="2660430" cy="523220"/>
          </a:xfrm>
          <a:prstGeom prst="rect">
            <a:avLst/>
          </a:prstGeom>
          <a:noFill/>
        </p:spPr>
        <p:txBody>
          <a:bodyPr wrap="square" rtlCol="0">
            <a:spAutoFit/>
          </a:bodyPr>
          <a:lstStyle/>
          <a:p>
            <a:pPr algn="ctr"/>
            <a:r>
              <a:rPr lang="fr-FR" sz="1400" dirty="0"/>
              <a:t>Visualisation d’un dossier SAV sélectionné</a:t>
            </a:r>
          </a:p>
        </p:txBody>
      </p:sp>
      <p:cxnSp>
        <p:nvCxnSpPr>
          <p:cNvPr id="54" name="Connecteur droit avec flèche 53">
            <a:extLst>
              <a:ext uri="{FF2B5EF4-FFF2-40B4-BE49-F238E27FC236}">
                <a16:creationId xmlns:a16="http://schemas.microsoft.com/office/drawing/2014/main" id="{B1ADC822-9424-4F35-A6F5-6487A40F2F7F}"/>
              </a:ext>
            </a:extLst>
          </p:cNvPr>
          <p:cNvCxnSpPr>
            <a:cxnSpLocks/>
          </p:cNvCxnSpPr>
          <p:nvPr/>
        </p:nvCxnSpPr>
        <p:spPr>
          <a:xfrm>
            <a:off x="9259156" y="3486430"/>
            <a:ext cx="1316" cy="161937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F6EB22AF-F0B3-4D59-81B0-ADAD9233664B}"/>
              </a:ext>
            </a:extLst>
          </p:cNvPr>
          <p:cNvCxnSpPr>
            <a:cxnSpLocks/>
          </p:cNvCxnSpPr>
          <p:nvPr/>
        </p:nvCxnSpPr>
        <p:spPr>
          <a:xfrm>
            <a:off x="7422001" y="3518690"/>
            <a:ext cx="0" cy="38468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529084FB-980C-4076-AFD9-F3C3F2A53BF2}"/>
              </a:ext>
            </a:extLst>
          </p:cNvPr>
          <p:cNvCxnSpPr>
            <a:cxnSpLocks/>
          </p:cNvCxnSpPr>
          <p:nvPr/>
        </p:nvCxnSpPr>
        <p:spPr>
          <a:xfrm>
            <a:off x="7446585" y="4772306"/>
            <a:ext cx="0" cy="38468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26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randombar(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horizontal)">
                                      <p:cBhvr>
                                        <p:cTn id="21" dur="500"/>
                                        <p:tgtEl>
                                          <p:spTgt spid="1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randombar(horizontal)">
                                      <p:cBhvr>
                                        <p:cTn id="33" dur="500"/>
                                        <p:tgtEl>
                                          <p:spTgt spid="2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randombar(horizontal)">
                                      <p:cBhvr>
                                        <p:cTn id="39" dur="500"/>
                                        <p:tgtEl>
                                          <p:spTgt spid="2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randombar(horizontal)">
                                      <p:cBhvr>
                                        <p:cTn id="45" dur="500"/>
                                        <p:tgtEl>
                                          <p:spTgt spid="27"/>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randombar(horizontal)">
                                      <p:cBhvr>
                                        <p:cTn id="48" dur="500"/>
                                        <p:tgtEl>
                                          <p:spTgt spid="28"/>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randombar(horizontal)">
                                      <p:cBhvr>
                                        <p:cTn id="51" dur="500"/>
                                        <p:tgtEl>
                                          <p:spTgt spid="29"/>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randombar(horizontal)">
                                      <p:cBhvr>
                                        <p:cTn id="54" dur="500"/>
                                        <p:tgtEl>
                                          <p:spTgt spid="30"/>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randombar(horizontal)">
                                      <p:cBhvr>
                                        <p:cTn id="57" dur="500"/>
                                        <p:tgtEl>
                                          <p:spTgt spid="31"/>
                                        </p:tgtEl>
                                      </p:cBhvr>
                                    </p:animEffect>
                                  </p:childTnLst>
                                </p:cTn>
                              </p:par>
                              <p:par>
                                <p:cTn id="58" presetID="14" presetClass="entr" presetSubtype="1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randombar(horizontal)">
                                      <p:cBhvr>
                                        <p:cTn id="60" dur="500"/>
                                        <p:tgtEl>
                                          <p:spTgt spid="3"/>
                                        </p:tgtEl>
                                      </p:cBhvr>
                                    </p:animEffect>
                                  </p:childTnLst>
                                </p:cTn>
                              </p:par>
                              <p:par>
                                <p:cTn id="61" presetID="14" presetClass="entr" presetSubtype="1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randombar(horizontal)">
                                      <p:cBhvr>
                                        <p:cTn id="63" dur="500"/>
                                        <p:tgtEl>
                                          <p:spTgt spid="32"/>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randombar(horizontal)">
                                      <p:cBhvr>
                                        <p:cTn id="66" dur="500"/>
                                        <p:tgtEl>
                                          <p:spTgt spid="34"/>
                                        </p:tgtEl>
                                      </p:cBhvr>
                                    </p:animEffect>
                                  </p:childTnLst>
                                </p:cTn>
                              </p:par>
                              <p:par>
                                <p:cTn id="67" presetID="14" presetClass="entr" presetSubtype="1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randombar(horizontal)">
                                      <p:cBhvr>
                                        <p:cTn id="69" dur="500"/>
                                        <p:tgtEl>
                                          <p:spTgt spid="35"/>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randombar(horizontal)">
                                      <p:cBhvr>
                                        <p:cTn id="72" dur="500"/>
                                        <p:tgtEl>
                                          <p:spTgt spid="38"/>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randombar(horizontal)">
                                      <p:cBhvr>
                                        <p:cTn id="75" dur="500"/>
                                        <p:tgtEl>
                                          <p:spTgt spid="39"/>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randombar(horizontal)">
                                      <p:cBhvr>
                                        <p:cTn id="78" dur="500"/>
                                        <p:tgtEl>
                                          <p:spTgt spid="40"/>
                                        </p:tgtEl>
                                      </p:cBhvr>
                                    </p:animEffect>
                                  </p:childTnLst>
                                </p:cTn>
                              </p:par>
                              <p:par>
                                <p:cTn id="79" presetID="14" presetClass="entr" presetSubtype="1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randombar(horizontal)">
                                      <p:cBhvr>
                                        <p:cTn id="81" dur="500"/>
                                        <p:tgtEl>
                                          <p:spTgt spid="41"/>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randombar(horizontal)">
                                      <p:cBhvr>
                                        <p:cTn id="84" dur="500"/>
                                        <p:tgtEl>
                                          <p:spTgt spid="42"/>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randombar(horizontal)">
                                      <p:cBhvr>
                                        <p:cTn id="89" dur="500"/>
                                        <p:tgtEl>
                                          <p:spTgt spid="43"/>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randombar(horizontal)">
                                      <p:cBhvr>
                                        <p:cTn id="94" dur="500"/>
                                        <p:tgtEl>
                                          <p:spTgt spid="44"/>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randombar(horizontal)">
                                      <p:cBhvr>
                                        <p:cTn id="97" dur="500"/>
                                        <p:tgtEl>
                                          <p:spTgt spid="45"/>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randombar(horizontal)">
                                      <p:cBhvr>
                                        <p:cTn id="100" dur="500"/>
                                        <p:tgtEl>
                                          <p:spTgt spid="48"/>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randombar(horizontal)">
                                      <p:cBhvr>
                                        <p:cTn id="103" dur="500"/>
                                        <p:tgtEl>
                                          <p:spTgt spid="49"/>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randombar(horizontal)">
                                      <p:cBhvr>
                                        <p:cTn id="106" dur="500"/>
                                        <p:tgtEl>
                                          <p:spTgt spid="50"/>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randombar(horizontal)">
                                      <p:cBhvr>
                                        <p:cTn id="109" dur="500"/>
                                        <p:tgtEl>
                                          <p:spTgt spid="51"/>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randombar(horizontal)">
                                      <p:cBhvr>
                                        <p:cTn id="112" dur="500"/>
                                        <p:tgtEl>
                                          <p:spTgt spid="52"/>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randombar(horizontal)">
                                      <p:cBhvr>
                                        <p:cTn id="115" dur="500"/>
                                        <p:tgtEl>
                                          <p:spTgt spid="53"/>
                                        </p:tgtEl>
                                      </p:cBhvr>
                                    </p:animEffect>
                                  </p:childTnLst>
                                </p:cTn>
                              </p:par>
                              <p:par>
                                <p:cTn id="116" presetID="14" presetClass="entr" presetSubtype="10" fill="hold"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randombar(horizontal)">
                                      <p:cBhvr>
                                        <p:cTn id="118" dur="500"/>
                                        <p:tgtEl>
                                          <p:spTgt spid="54"/>
                                        </p:tgtEl>
                                      </p:cBhvr>
                                    </p:animEffect>
                                  </p:childTnLst>
                                </p:cTn>
                              </p:par>
                              <p:par>
                                <p:cTn id="119" presetID="14" presetClass="entr" presetSubtype="10" fill="hold" nodeType="with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randombar(horizontal)">
                                      <p:cBhvr>
                                        <p:cTn id="121" dur="500"/>
                                        <p:tgtEl>
                                          <p:spTgt spid="56"/>
                                        </p:tgtEl>
                                      </p:cBhvr>
                                    </p:animEffect>
                                  </p:childTnLst>
                                </p:cTn>
                              </p:par>
                              <p:par>
                                <p:cTn id="122" presetID="14" presetClass="entr" presetSubtype="1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randombar(horizontal)">
                                      <p:cBhvr>
                                        <p:cTn id="12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p:bldP spid="12" grpId="0" animBg="1"/>
      <p:bldP spid="13" grpId="0"/>
      <p:bldP spid="14" grpId="0"/>
      <p:bldP spid="15" grpId="0"/>
      <p:bldP spid="23" grpId="0"/>
      <p:bldP spid="24" grpId="0" animBg="1"/>
      <p:bldP spid="25" grpId="0" animBg="1"/>
      <p:bldP spid="26" grpId="0" animBg="1"/>
      <p:bldP spid="27" grpId="0" animBg="1"/>
      <p:bldP spid="28" grpId="0" animBg="1"/>
      <p:bldP spid="29" grpId="0"/>
      <p:bldP spid="30" grpId="0" animBg="1"/>
      <p:bldP spid="31" grpId="0"/>
      <p:bldP spid="34" grpId="0"/>
      <p:bldP spid="38" grpId="0"/>
      <p:bldP spid="39" grpId="0" animBg="1"/>
      <p:bldP spid="40" grpId="0"/>
      <p:bldP spid="42" grpId="0" animBg="1"/>
      <p:bldP spid="43" grpId="0" animBg="1"/>
      <p:bldP spid="44" grpId="0" animBg="1"/>
      <p:bldP spid="45" grpId="0"/>
      <p:bldP spid="48" grpId="0" animBg="1"/>
      <p:bldP spid="49" grpId="0"/>
      <p:bldP spid="50" grpId="0" animBg="1"/>
      <p:bldP spid="51" grpId="0"/>
      <p:bldP spid="52" grpId="0" animBg="1"/>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12</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2"/>
            </a:pPr>
            <a:r>
              <a:rPr lang="fr-FR" sz="2000" dirty="0"/>
              <a:t>Vision du projet</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2"/>
            </a:pPr>
            <a:r>
              <a:rPr lang="fr-FR" sz="2000" b="1" cap="all" dirty="0">
                <a:solidFill>
                  <a:schemeClr val="bg1"/>
                </a:solidFill>
                <a:latin typeface="Exo" pitchFamily="50" charset="0"/>
              </a:rPr>
              <a:t>Exigences fonctionnelles et mise en service</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BD8E968-47F9-4087-B9A4-934892DC53A3}"/>
              </a:ext>
            </a:extLst>
          </p:cNvPr>
          <p:cNvSpPr txBox="1"/>
          <p:nvPr/>
        </p:nvSpPr>
        <p:spPr>
          <a:xfrm>
            <a:off x="1337185" y="970014"/>
            <a:ext cx="2241755" cy="369332"/>
          </a:xfrm>
          <a:prstGeom prst="rect">
            <a:avLst/>
          </a:prstGeom>
          <a:noFill/>
        </p:spPr>
        <p:txBody>
          <a:bodyPr wrap="square" rtlCol="0">
            <a:spAutoFit/>
          </a:bodyPr>
          <a:lstStyle/>
          <a:p>
            <a:r>
              <a:rPr lang="fr-FR" dirty="0"/>
              <a:t>Application Web </a:t>
            </a:r>
            <a:r>
              <a:rPr lang="fr-FR" dirty="0" err="1"/>
              <a:t>Flam</a:t>
            </a:r>
            <a:endParaRPr lang="fr-FR" dirty="0"/>
          </a:p>
        </p:txBody>
      </p:sp>
      <p:sp>
        <p:nvSpPr>
          <p:cNvPr id="23" name="ZoneTexte 22">
            <a:extLst>
              <a:ext uri="{FF2B5EF4-FFF2-40B4-BE49-F238E27FC236}">
                <a16:creationId xmlns:a16="http://schemas.microsoft.com/office/drawing/2014/main" id="{D8434D89-9372-420E-BF54-BBE13AC145B9}"/>
              </a:ext>
            </a:extLst>
          </p:cNvPr>
          <p:cNvSpPr txBox="1"/>
          <p:nvPr/>
        </p:nvSpPr>
        <p:spPr>
          <a:xfrm>
            <a:off x="6327062" y="942958"/>
            <a:ext cx="2748116" cy="369332"/>
          </a:xfrm>
          <a:prstGeom prst="rect">
            <a:avLst/>
          </a:prstGeom>
          <a:noFill/>
        </p:spPr>
        <p:txBody>
          <a:bodyPr wrap="square" rtlCol="0">
            <a:spAutoFit/>
          </a:bodyPr>
          <a:lstStyle/>
          <a:p>
            <a:r>
              <a:rPr lang="fr-FR" dirty="0"/>
              <a:t>Application Mobile Android</a:t>
            </a:r>
          </a:p>
        </p:txBody>
      </p:sp>
      <p:graphicFrame>
        <p:nvGraphicFramePr>
          <p:cNvPr id="11" name="Diagramme 10">
            <a:extLst>
              <a:ext uri="{FF2B5EF4-FFF2-40B4-BE49-F238E27FC236}">
                <a16:creationId xmlns:a16="http://schemas.microsoft.com/office/drawing/2014/main" id="{6960388E-27A8-40F1-BA55-6926172E45FE}"/>
              </a:ext>
            </a:extLst>
          </p:cNvPr>
          <p:cNvGraphicFramePr/>
          <p:nvPr>
            <p:extLst>
              <p:ext uri="{D42A27DB-BD31-4B8C-83A1-F6EECF244321}">
                <p14:modId xmlns:p14="http://schemas.microsoft.com/office/powerpoint/2010/main" val="2593270373"/>
              </p:ext>
            </p:extLst>
          </p:nvPr>
        </p:nvGraphicFramePr>
        <p:xfrm>
          <a:off x="795408" y="1320547"/>
          <a:ext cx="3325308" cy="2544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me 23">
            <a:extLst>
              <a:ext uri="{FF2B5EF4-FFF2-40B4-BE49-F238E27FC236}">
                <a16:creationId xmlns:a16="http://schemas.microsoft.com/office/drawing/2014/main" id="{65C22F53-C95E-4C74-A2BB-7EC5CF0C4859}"/>
              </a:ext>
            </a:extLst>
          </p:cNvPr>
          <p:cNvGraphicFramePr/>
          <p:nvPr>
            <p:extLst>
              <p:ext uri="{D42A27DB-BD31-4B8C-83A1-F6EECF244321}">
                <p14:modId xmlns:p14="http://schemas.microsoft.com/office/powerpoint/2010/main" val="4246766308"/>
              </p:ext>
            </p:extLst>
          </p:nvPr>
        </p:nvGraphicFramePr>
        <p:xfrm>
          <a:off x="5368413" y="1201976"/>
          <a:ext cx="4179826" cy="13906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6" name="Image 15">
            <a:extLst>
              <a:ext uri="{FF2B5EF4-FFF2-40B4-BE49-F238E27FC236}">
                <a16:creationId xmlns:a16="http://schemas.microsoft.com/office/drawing/2014/main" id="{7A4E7265-F04B-4DF2-81F8-45A933D2D42A}"/>
              </a:ext>
            </a:extLst>
          </p:cNvPr>
          <p:cNvPicPr>
            <a:picLocks noChangeAspect="1"/>
          </p:cNvPicPr>
          <p:nvPr/>
        </p:nvPicPr>
        <p:blipFill>
          <a:blip r:embed="rId13"/>
          <a:stretch>
            <a:fillRect/>
          </a:stretch>
        </p:blipFill>
        <p:spPr>
          <a:xfrm>
            <a:off x="415515" y="4139381"/>
            <a:ext cx="4463193" cy="2287679"/>
          </a:xfrm>
          <a:prstGeom prst="rect">
            <a:avLst/>
          </a:prstGeom>
        </p:spPr>
      </p:pic>
      <p:pic>
        <p:nvPicPr>
          <p:cNvPr id="25" name="Image 24">
            <a:extLst>
              <a:ext uri="{FF2B5EF4-FFF2-40B4-BE49-F238E27FC236}">
                <a16:creationId xmlns:a16="http://schemas.microsoft.com/office/drawing/2014/main" id="{33E9644D-0B1B-448C-9D6B-34AEA62718CD}"/>
              </a:ext>
            </a:extLst>
          </p:cNvPr>
          <p:cNvPicPr>
            <a:picLocks noChangeAspect="1"/>
          </p:cNvPicPr>
          <p:nvPr/>
        </p:nvPicPr>
        <p:blipFill rotWithShape="1">
          <a:blip r:embed="rId14"/>
          <a:srcRect r="14211"/>
          <a:stretch/>
        </p:blipFill>
        <p:spPr>
          <a:xfrm>
            <a:off x="1720645" y="4847858"/>
            <a:ext cx="1941389" cy="1532356"/>
          </a:xfrm>
          <a:prstGeom prst="roundRect">
            <a:avLst>
              <a:gd name="adj" fmla="val 16667"/>
            </a:avLst>
          </a:prstGeom>
          <a:ln w="38100">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7" name="Connecteur droit 26">
            <a:extLst>
              <a:ext uri="{FF2B5EF4-FFF2-40B4-BE49-F238E27FC236}">
                <a16:creationId xmlns:a16="http://schemas.microsoft.com/office/drawing/2014/main" id="{625AB712-2AE1-4FA5-9676-037FDEE860E3}"/>
              </a:ext>
            </a:extLst>
          </p:cNvPr>
          <p:cNvCxnSpPr/>
          <p:nvPr/>
        </p:nvCxnSpPr>
        <p:spPr>
          <a:xfrm flipV="1">
            <a:off x="648929" y="5958348"/>
            <a:ext cx="1071716" cy="3980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Image 27">
            <a:extLst>
              <a:ext uri="{FF2B5EF4-FFF2-40B4-BE49-F238E27FC236}">
                <a16:creationId xmlns:a16="http://schemas.microsoft.com/office/drawing/2014/main" id="{C0E9FA8D-A0DE-4D41-ABE0-E86B61EA87EC}"/>
              </a:ext>
            </a:extLst>
          </p:cNvPr>
          <p:cNvPicPr>
            <a:picLocks noChangeAspect="1"/>
          </p:cNvPicPr>
          <p:nvPr/>
        </p:nvPicPr>
        <p:blipFill rotWithShape="1">
          <a:blip r:embed="rId15"/>
          <a:srcRect r="3086"/>
          <a:stretch/>
        </p:blipFill>
        <p:spPr>
          <a:xfrm>
            <a:off x="6112163" y="2866438"/>
            <a:ext cx="1767899" cy="3489914"/>
          </a:xfrm>
          <a:prstGeom prst="roundRect">
            <a:avLst/>
          </a:prstGeom>
        </p:spPr>
      </p:pic>
      <p:pic>
        <p:nvPicPr>
          <p:cNvPr id="29" name="Image 28">
            <a:extLst>
              <a:ext uri="{FF2B5EF4-FFF2-40B4-BE49-F238E27FC236}">
                <a16:creationId xmlns:a16="http://schemas.microsoft.com/office/drawing/2014/main" id="{FAEE3DEE-C069-492F-BCD1-45C71819656C}"/>
              </a:ext>
            </a:extLst>
          </p:cNvPr>
          <p:cNvPicPr>
            <a:picLocks noChangeAspect="1"/>
          </p:cNvPicPr>
          <p:nvPr/>
        </p:nvPicPr>
        <p:blipFill>
          <a:blip r:embed="rId16"/>
          <a:stretch>
            <a:fillRect/>
          </a:stretch>
        </p:blipFill>
        <p:spPr>
          <a:xfrm>
            <a:off x="8110538" y="3271911"/>
            <a:ext cx="1610423" cy="1734940"/>
          </a:xfrm>
          <a:prstGeom prst="roundRect">
            <a:avLst>
              <a:gd name="adj" fmla="val 16667"/>
            </a:avLst>
          </a:prstGeom>
          <a:ln w="38100">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30" name="Connecteur droit 29">
            <a:extLst>
              <a:ext uri="{FF2B5EF4-FFF2-40B4-BE49-F238E27FC236}">
                <a16:creationId xmlns:a16="http://schemas.microsoft.com/office/drawing/2014/main" id="{FEE19D79-3E27-4E97-B09C-5BFE067EC377}"/>
              </a:ext>
            </a:extLst>
          </p:cNvPr>
          <p:cNvCxnSpPr>
            <a:cxnSpLocks/>
          </p:cNvCxnSpPr>
          <p:nvPr/>
        </p:nvCxnSpPr>
        <p:spPr>
          <a:xfrm>
            <a:off x="6885942" y="4537385"/>
            <a:ext cx="12245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33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0FD9E2-730E-4EAC-B2C5-A16E5C5CC37E}"/>
              </a:ext>
            </a:extLst>
          </p:cNvPr>
          <p:cNvSpPr>
            <a:spLocks noGrp="1"/>
          </p:cNvSpPr>
          <p:nvPr>
            <p:ph type="title"/>
          </p:nvPr>
        </p:nvSpPr>
        <p:spPr>
          <a:xfrm>
            <a:off x="2169059" y="136523"/>
            <a:ext cx="5567881" cy="614283"/>
          </a:xfrm>
        </p:spPr>
        <p:txBody>
          <a:bodyPr/>
          <a:lstStyle/>
          <a:p>
            <a:pPr marL="514350" lvl="0" indent="-514350">
              <a:buFont typeface="+mj-lt"/>
              <a:buAutoNum type="romanUcPeriod" startAt="3"/>
            </a:pPr>
            <a:r>
              <a:rPr lang="fr-FR" sz="2400" dirty="0"/>
              <a:t>Présentation de la solution</a:t>
            </a:r>
          </a:p>
        </p:txBody>
      </p:sp>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13</a:t>
            </a:fld>
            <a:endParaRPr lang="fr-FR" dirty="0"/>
          </a:p>
        </p:txBody>
      </p:sp>
      <p:pic>
        <p:nvPicPr>
          <p:cNvPr id="8" name="Image 7" descr="Une image contenant bâtiment, ciel, extérieur&#10;&#10;Description générée automatiquement">
            <a:extLst>
              <a:ext uri="{FF2B5EF4-FFF2-40B4-BE49-F238E27FC236}">
                <a16:creationId xmlns:a16="http://schemas.microsoft.com/office/drawing/2014/main" id="{D775A35A-80B6-4946-ACA9-FC3154288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7328"/>
            <a:ext cx="9906000" cy="5970672"/>
          </a:xfrm>
          <a:prstGeom prst="rect">
            <a:avLst/>
          </a:prstGeom>
        </p:spPr>
      </p:pic>
    </p:spTree>
    <p:extLst>
      <p:ext uri="{BB962C8B-B14F-4D97-AF65-F5344CB8AC3E}">
        <p14:creationId xmlns:p14="http://schemas.microsoft.com/office/powerpoint/2010/main" val="373757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14</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3"/>
            </a:pPr>
            <a:r>
              <a:rPr lang="fr-FR" sz="2000" dirty="0"/>
              <a:t>Présentation de la solution</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203941"/>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a:pPr>
            <a:r>
              <a:rPr lang="fr-FR" sz="2000" b="1" cap="all" dirty="0">
                <a:solidFill>
                  <a:schemeClr val="bg1"/>
                </a:solidFill>
                <a:latin typeface="Exo" pitchFamily="50" charset="0"/>
              </a:rPr>
              <a:t>Spécifications fonctionnelles détaillées</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98D25286-BEFA-4E84-8907-5E4D73387457}"/>
              </a:ext>
            </a:extLst>
          </p:cNvPr>
          <p:cNvPicPr>
            <a:picLocks noChangeAspect="1"/>
          </p:cNvPicPr>
          <p:nvPr/>
        </p:nvPicPr>
        <p:blipFill rotWithShape="1">
          <a:blip r:embed="rId3"/>
          <a:srcRect r="48645"/>
          <a:stretch/>
        </p:blipFill>
        <p:spPr>
          <a:xfrm>
            <a:off x="1172160" y="1547420"/>
            <a:ext cx="2540924" cy="4808932"/>
          </a:xfrm>
          <a:prstGeom prst="rect">
            <a:avLst/>
          </a:prstGeom>
        </p:spPr>
      </p:pic>
      <p:sp>
        <p:nvSpPr>
          <p:cNvPr id="3" name="Rectangle 2">
            <a:extLst>
              <a:ext uri="{FF2B5EF4-FFF2-40B4-BE49-F238E27FC236}">
                <a16:creationId xmlns:a16="http://schemas.microsoft.com/office/drawing/2014/main" id="{2E1E6E58-960B-4050-8947-7740430AEAC9}"/>
              </a:ext>
            </a:extLst>
          </p:cNvPr>
          <p:cNvSpPr/>
          <p:nvPr/>
        </p:nvSpPr>
        <p:spPr>
          <a:xfrm>
            <a:off x="4027716" y="2822891"/>
            <a:ext cx="4529501" cy="2257990"/>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fr-FR" sz="1100" b="1" dirty="0">
                <a:solidFill>
                  <a:srgbClr val="FF0000"/>
                </a:solidFill>
                <a:latin typeface="Calibri" panose="020F0502020204030204" pitchFamily="34" charset="0"/>
                <a:ea typeface="Calibri" panose="020F0502020204030204" pitchFamily="34" charset="0"/>
                <a:cs typeface="Arial" panose="020B0604020202020204" pitchFamily="34" charset="0"/>
              </a:rPr>
              <a:t>F1 </a:t>
            </a:r>
            <a:r>
              <a:rPr lang="fr-FR" sz="1100" dirty="0">
                <a:solidFill>
                  <a:srgbClr val="201F1E"/>
                </a:solidFill>
                <a:latin typeface="Calibri" panose="020F0502020204030204" pitchFamily="34" charset="0"/>
                <a:ea typeface="Calibri" panose="020F0502020204030204" pitchFamily="34" charset="0"/>
                <a:cs typeface="Arial" panose="020B0604020202020204" pitchFamily="34" charset="0"/>
              </a:rPr>
              <a:t>– Visualisez la liste des dossiers SAV totale ou si une sélection de critères est effectuée, visualisez la liste des dossiers SAV du client </a:t>
            </a:r>
            <a:r>
              <a:rPr lang="fr-FR" sz="1100" dirty="0" err="1">
                <a:solidFill>
                  <a:srgbClr val="201F1E"/>
                </a:solidFill>
                <a:latin typeface="Calibri" panose="020F0502020204030204" pitchFamily="34" charset="0"/>
                <a:ea typeface="Calibri" panose="020F0502020204030204" pitchFamily="34" charset="0"/>
                <a:cs typeface="Arial" panose="020B0604020202020204" pitchFamily="34" charset="0"/>
              </a:rPr>
              <a:t>Poujoulat</a:t>
            </a:r>
            <a:r>
              <a:rPr lang="fr-FR" sz="1100" dirty="0">
                <a:solidFill>
                  <a:srgbClr val="201F1E"/>
                </a:solidFill>
                <a:latin typeface="Calibri" panose="020F0502020204030204" pitchFamily="34" charset="0"/>
                <a:ea typeface="Calibri" panose="020F0502020204030204" pitchFamily="34" charset="0"/>
                <a:cs typeface="Arial" panose="020B0604020202020204" pitchFamily="34" charset="0"/>
              </a:rPr>
              <a:t> sélectionné.</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marL="685800" lvl="1" indent="-228600" algn="just">
              <a:lnSpc>
                <a:spcPct val="107000"/>
              </a:lnSpc>
              <a:buFont typeface="Courier New" panose="02070309020205020404" pitchFamily="49" charset="0"/>
              <a:buChar char="o"/>
            </a:pPr>
            <a:r>
              <a:rPr lang="fr-FR" sz="1100" b="1" dirty="0">
                <a:solidFill>
                  <a:srgbClr val="FF0000"/>
                </a:solidFill>
                <a:latin typeface="Calibri" panose="020F0502020204030204" pitchFamily="34" charset="0"/>
                <a:ea typeface="Calibri" panose="020F0502020204030204" pitchFamily="34" charset="0"/>
                <a:cs typeface="Arial" panose="020B0604020202020204" pitchFamily="34" charset="0"/>
              </a:rPr>
              <a:t>F1.1</a:t>
            </a:r>
            <a:r>
              <a:rPr lang="fr-FR" sz="1100" dirty="0">
                <a:solidFill>
                  <a:srgbClr val="201F1E"/>
                </a:solidFill>
                <a:latin typeface="Calibri" panose="020F0502020204030204" pitchFamily="34" charset="0"/>
                <a:ea typeface="Calibri" panose="020F0502020204030204" pitchFamily="34" charset="0"/>
                <a:cs typeface="Arial" panose="020B0604020202020204" pitchFamily="34" charset="0"/>
              </a:rPr>
              <a:t> – Visualisez le dossier SAV en détail en cliquant sur la loupe (1.1.1 « Dossier SAV »).</a:t>
            </a:r>
          </a:p>
          <a:p>
            <a:pPr marL="685800" lvl="1" indent="-228600" algn="just">
              <a:lnSpc>
                <a:spcPct val="107000"/>
              </a:lnSpc>
              <a:buFont typeface="Courier New" panose="02070309020205020404" pitchFamily="49" charset="0"/>
              <a:buChar char="o"/>
            </a:pP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marL="228600" indent="-228600" algn="just">
              <a:lnSpc>
                <a:spcPct val="107000"/>
              </a:lnSpc>
              <a:buFont typeface="Symbol" panose="05050102010706020507" pitchFamily="18" charset="2"/>
              <a:buChar char=""/>
            </a:pPr>
            <a:r>
              <a:rPr lang="fr-FR" sz="1100" b="1" dirty="0">
                <a:solidFill>
                  <a:srgbClr val="FF0000"/>
                </a:solidFill>
                <a:latin typeface="Calibri" panose="020F0502020204030204" pitchFamily="34" charset="0"/>
                <a:ea typeface="Calibri" panose="020F0502020204030204" pitchFamily="34" charset="0"/>
                <a:cs typeface="Arial" panose="020B0604020202020204" pitchFamily="34" charset="0"/>
              </a:rPr>
              <a:t>F2</a:t>
            </a:r>
            <a:r>
              <a:rPr lang="fr-FR" sz="1100" dirty="0">
                <a:solidFill>
                  <a:srgbClr val="201F1E"/>
                </a:solidFill>
                <a:latin typeface="Calibri" panose="020F0502020204030204" pitchFamily="34" charset="0"/>
                <a:ea typeface="Calibri" panose="020F0502020204030204" pitchFamily="34" charset="0"/>
                <a:cs typeface="Arial" panose="020B0604020202020204" pitchFamily="34" charset="0"/>
              </a:rPr>
              <a:t> - Saisissez des critères de recherche pour visualiser une liste de dossiers spécifiques en renseignant 	l’encadrer « Critères de recherches »</a:t>
            </a:r>
          </a:p>
          <a:p>
            <a:pPr algn="just">
              <a:lnSpc>
                <a:spcPct val="107000"/>
              </a:lnSpc>
            </a:pP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marL="228600" indent="-228600" algn="just">
              <a:lnSpc>
                <a:spcPct val="107000"/>
              </a:lnSpc>
              <a:buFont typeface="Symbol" panose="05050102010706020507" pitchFamily="18" charset="2"/>
              <a:buChar char=""/>
            </a:pPr>
            <a:r>
              <a:rPr lang="fr-FR" sz="1100" b="1" dirty="0">
                <a:solidFill>
                  <a:srgbClr val="FF0000"/>
                </a:solidFill>
                <a:latin typeface="Calibri" panose="020F0502020204030204" pitchFamily="34" charset="0"/>
                <a:ea typeface="Calibri" panose="020F0502020204030204" pitchFamily="34" charset="0"/>
                <a:cs typeface="Arial" panose="020B0604020202020204" pitchFamily="34" charset="0"/>
              </a:rPr>
              <a:t>F3 </a:t>
            </a:r>
            <a:r>
              <a:rPr lang="fr-FR" sz="1100" dirty="0">
                <a:solidFill>
                  <a:srgbClr val="201F1E"/>
                </a:solidFill>
                <a:latin typeface="Calibri" panose="020F0502020204030204" pitchFamily="34" charset="0"/>
                <a:ea typeface="Calibri" panose="020F0502020204030204" pitchFamily="34" charset="0"/>
                <a:cs typeface="Arial" panose="020B0604020202020204" pitchFamily="34" charset="0"/>
              </a:rPr>
              <a:t>– Cliquez sur « Rechercher » pour valider la sélection de critères pour visualiser une nouvelle liste.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A802C184-535B-4804-8184-71EED8A36E54}"/>
              </a:ext>
            </a:extLst>
          </p:cNvPr>
          <p:cNvSpPr/>
          <p:nvPr/>
        </p:nvSpPr>
        <p:spPr>
          <a:xfrm>
            <a:off x="3543671" y="1171468"/>
            <a:ext cx="2818657" cy="369332"/>
          </a:xfrm>
          <a:prstGeom prst="rect">
            <a:avLst/>
          </a:prstGeom>
        </p:spPr>
        <p:txBody>
          <a:bodyPr wrap="none">
            <a:spAutoFit/>
          </a:bodyPr>
          <a:lstStyle/>
          <a:p>
            <a:r>
              <a:rPr lang="fr-FR" dirty="0">
                <a:latin typeface="Calibri" panose="020F0502020204030204" pitchFamily="34" charset="0"/>
                <a:ea typeface="Calibri" panose="020F0502020204030204" pitchFamily="34" charset="0"/>
                <a:cs typeface="Times New Roman" panose="02020603050405020304" pitchFamily="18" charset="0"/>
              </a:rPr>
              <a:t>Ecran « Liste Dossiers SAV » </a:t>
            </a:r>
            <a:endParaRPr lang="fr-FR" dirty="0"/>
          </a:p>
        </p:txBody>
      </p:sp>
    </p:spTree>
    <p:extLst>
      <p:ext uri="{BB962C8B-B14F-4D97-AF65-F5344CB8AC3E}">
        <p14:creationId xmlns:p14="http://schemas.microsoft.com/office/powerpoint/2010/main" val="2008567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15</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3"/>
            </a:pPr>
            <a:r>
              <a:rPr lang="fr-FR" sz="2000" dirty="0"/>
              <a:t>Présentation de la solution</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2"/>
            </a:pPr>
            <a:r>
              <a:rPr lang="fr-FR" sz="2000" b="1" cap="all" dirty="0">
                <a:solidFill>
                  <a:schemeClr val="bg1"/>
                </a:solidFill>
                <a:latin typeface="Exo" pitchFamily="50" charset="0"/>
              </a:rPr>
              <a:t>Diagrammes UML</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9C661DCA-830E-4656-A7CC-0EFA36442080}"/>
              </a:ext>
            </a:extLst>
          </p:cNvPr>
          <p:cNvPicPr>
            <a:picLocks noChangeAspect="1"/>
          </p:cNvPicPr>
          <p:nvPr/>
        </p:nvPicPr>
        <p:blipFill>
          <a:blip r:embed="rId3"/>
          <a:stretch>
            <a:fillRect/>
          </a:stretch>
        </p:blipFill>
        <p:spPr>
          <a:xfrm>
            <a:off x="804029" y="1278694"/>
            <a:ext cx="4011801" cy="2257563"/>
          </a:xfrm>
          <a:prstGeom prst="rect">
            <a:avLst/>
          </a:prstGeom>
        </p:spPr>
      </p:pic>
      <p:pic>
        <p:nvPicPr>
          <p:cNvPr id="3" name="Image 2">
            <a:extLst>
              <a:ext uri="{FF2B5EF4-FFF2-40B4-BE49-F238E27FC236}">
                <a16:creationId xmlns:a16="http://schemas.microsoft.com/office/drawing/2014/main" id="{BC8E3DC7-8C7D-4B42-BBCF-25FC9584C459}"/>
              </a:ext>
            </a:extLst>
          </p:cNvPr>
          <p:cNvPicPr>
            <a:picLocks noChangeAspect="1"/>
          </p:cNvPicPr>
          <p:nvPr/>
        </p:nvPicPr>
        <p:blipFill>
          <a:blip r:embed="rId4"/>
          <a:stretch>
            <a:fillRect/>
          </a:stretch>
        </p:blipFill>
        <p:spPr>
          <a:xfrm>
            <a:off x="5773054" y="2052479"/>
            <a:ext cx="3834694" cy="4171070"/>
          </a:xfrm>
          <a:prstGeom prst="rect">
            <a:avLst/>
          </a:prstGeom>
        </p:spPr>
      </p:pic>
      <p:pic>
        <p:nvPicPr>
          <p:cNvPr id="5" name="Image 4">
            <a:extLst>
              <a:ext uri="{FF2B5EF4-FFF2-40B4-BE49-F238E27FC236}">
                <a16:creationId xmlns:a16="http://schemas.microsoft.com/office/drawing/2014/main" id="{982153D4-6606-4954-BD86-376183FCD80F}"/>
              </a:ext>
            </a:extLst>
          </p:cNvPr>
          <p:cNvPicPr>
            <a:picLocks noChangeAspect="1"/>
          </p:cNvPicPr>
          <p:nvPr/>
        </p:nvPicPr>
        <p:blipFill>
          <a:blip r:embed="rId5"/>
          <a:stretch>
            <a:fillRect/>
          </a:stretch>
        </p:blipFill>
        <p:spPr>
          <a:xfrm>
            <a:off x="744469" y="3972450"/>
            <a:ext cx="4071361" cy="2848168"/>
          </a:xfrm>
          <a:prstGeom prst="rect">
            <a:avLst/>
          </a:prstGeom>
        </p:spPr>
      </p:pic>
      <p:sp>
        <p:nvSpPr>
          <p:cNvPr id="9" name="ZoneTexte 8">
            <a:extLst>
              <a:ext uri="{FF2B5EF4-FFF2-40B4-BE49-F238E27FC236}">
                <a16:creationId xmlns:a16="http://schemas.microsoft.com/office/drawing/2014/main" id="{7206C3F0-3EEE-403E-9514-AD6B60A86606}"/>
              </a:ext>
            </a:extLst>
          </p:cNvPr>
          <p:cNvSpPr txBox="1"/>
          <p:nvPr/>
        </p:nvSpPr>
        <p:spPr>
          <a:xfrm>
            <a:off x="1320953" y="953935"/>
            <a:ext cx="2666457" cy="307777"/>
          </a:xfrm>
          <a:prstGeom prst="rect">
            <a:avLst/>
          </a:prstGeom>
          <a:noFill/>
        </p:spPr>
        <p:txBody>
          <a:bodyPr wrap="square" rtlCol="0">
            <a:spAutoFit/>
          </a:bodyPr>
          <a:lstStyle/>
          <a:p>
            <a:r>
              <a:rPr lang="fr-FR" sz="1400" dirty="0"/>
              <a:t>Diagramme de Cas d’utilisation </a:t>
            </a:r>
          </a:p>
        </p:txBody>
      </p:sp>
      <p:sp>
        <p:nvSpPr>
          <p:cNvPr id="10" name="ZoneTexte 9">
            <a:extLst>
              <a:ext uri="{FF2B5EF4-FFF2-40B4-BE49-F238E27FC236}">
                <a16:creationId xmlns:a16="http://schemas.microsoft.com/office/drawing/2014/main" id="{45CE36DA-69F3-40C5-8879-FB09F09DD94A}"/>
              </a:ext>
            </a:extLst>
          </p:cNvPr>
          <p:cNvSpPr txBox="1"/>
          <p:nvPr/>
        </p:nvSpPr>
        <p:spPr>
          <a:xfrm>
            <a:off x="6855020" y="1611899"/>
            <a:ext cx="1930254" cy="307777"/>
          </a:xfrm>
          <a:prstGeom prst="rect">
            <a:avLst/>
          </a:prstGeom>
          <a:noFill/>
        </p:spPr>
        <p:txBody>
          <a:bodyPr wrap="square" rtlCol="0">
            <a:spAutoFit/>
          </a:bodyPr>
          <a:lstStyle/>
          <a:p>
            <a:r>
              <a:rPr lang="fr-FR" sz="1400" dirty="0"/>
              <a:t>Diagramme de Classes </a:t>
            </a:r>
          </a:p>
        </p:txBody>
      </p:sp>
      <p:sp>
        <p:nvSpPr>
          <p:cNvPr id="11" name="ZoneTexte 10">
            <a:extLst>
              <a:ext uri="{FF2B5EF4-FFF2-40B4-BE49-F238E27FC236}">
                <a16:creationId xmlns:a16="http://schemas.microsoft.com/office/drawing/2014/main" id="{F1C26ABA-0B6C-4259-AAFC-0EEDDEE62F8B}"/>
              </a:ext>
            </a:extLst>
          </p:cNvPr>
          <p:cNvSpPr txBox="1"/>
          <p:nvPr/>
        </p:nvSpPr>
        <p:spPr>
          <a:xfrm>
            <a:off x="1632447" y="3664673"/>
            <a:ext cx="2354963" cy="307777"/>
          </a:xfrm>
          <a:prstGeom prst="rect">
            <a:avLst/>
          </a:prstGeom>
          <a:noFill/>
        </p:spPr>
        <p:txBody>
          <a:bodyPr wrap="square" rtlCol="0">
            <a:spAutoFit/>
          </a:bodyPr>
          <a:lstStyle/>
          <a:p>
            <a:r>
              <a:rPr lang="fr-FR" sz="1400" dirty="0"/>
              <a:t>Diagramme de Packages </a:t>
            </a:r>
          </a:p>
        </p:txBody>
      </p:sp>
    </p:spTree>
    <p:extLst>
      <p:ext uri="{BB962C8B-B14F-4D97-AF65-F5344CB8AC3E}">
        <p14:creationId xmlns:p14="http://schemas.microsoft.com/office/powerpoint/2010/main" val="181140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16</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3"/>
            </a:pPr>
            <a:r>
              <a:rPr lang="fr-FR" sz="2000" dirty="0"/>
              <a:t>Présentation de la solution</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3"/>
            </a:pPr>
            <a:r>
              <a:rPr lang="fr-FR" sz="2000" b="1" cap="all" dirty="0">
                <a:solidFill>
                  <a:schemeClr val="bg1"/>
                </a:solidFill>
                <a:latin typeface="Exo" pitchFamily="50" charset="0"/>
              </a:rPr>
              <a:t>maquettage</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43A35F7A-9970-416E-A4F0-293FA26FE835}"/>
              </a:ext>
            </a:extLst>
          </p:cNvPr>
          <p:cNvPicPr>
            <a:picLocks noChangeAspect="1"/>
          </p:cNvPicPr>
          <p:nvPr/>
        </p:nvPicPr>
        <p:blipFill>
          <a:blip r:embed="rId3"/>
          <a:stretch>
            <a:fillRect/>
          </a:stretch>
        </p:blipFill>
        <p:spPr>
          <a:xfrm>
            <a:off x="166184" y="1798795"/>
            <a:ext cx="2049343" cy="4135282"/>
          </a:xfrm>
          <a:prstGeom prst="rect">
            <a:avLst/>
          </a:prstGeom>
        </p:spPr>
      </p:pic>
      <p:pic>
        <p:nvPicPr>
          <p:cNvPr id="3" name="Image 2">
            <a:extLst>
              <a:ext uri="{FF2B5EF4-FFF2-40B4-BE49-F238E27FC236}">
                <a16:creationId xmlns:a16="http://schemas.microsoft.com/office/drawing/2014/main" id="{4481B143-23D6-4F45-8BF4-68B2206F6499}"/>
              </a:ext>
            </a:extLst>
          </p:cNvPr>
          <p:cNvPicPr>
            <a:picLocks noChangeAspect="1"/>
          </p:cNvPicPr>
          <p:nvPr/>
        </p:nvPicPr>
        <p:blipFill>
          <a:blip r:embed="rId4"/>
          <a:stretch>
            <a:fillRect/>
          </a:stretch>
        </p:blipFill>
        <p:spPr>
          <a:xfrm>
            <a:off x="2667534" y="1798794"/>
            <a:ext cx="2008566" cy="4135281"/>
          </a:xfrm>
          <a:prstGeom prst="rect">
            <a:avLst/>
          </a:prstGeom>
        </p:spPr>
      </p:pic>
      <p:pic>
        <p:nvPicPr>
          <p:cNvPr id="5" name="Image 4">
            <a:extLst>
              <a:ext uri="{FF2B5EF4-FFF2-40B4-BE49-F238E27FC236}">
                <a16:creationId xmlns:a16="http://schemas.microsoft.com/office/drawing/2014/main" id="{DBCFD96A-0AB4-4AE4-B918-C793D7C8577E}"/>
              </a:ext>
            </a:extLst>
          </p:cNvPr>
          <p:cNvPicPr>
            <a:picLocks noChangeAspect="1"/>
          </p:cNvPicPr>
          <p:nvPr/>
        </p:nvPicPr>
        <p:blipFill>
          <a:blip r:embed="rId5"/>
          <a:stretch>
            <a:fillRect/>
          </a:stretch>
        </p:blipFill>
        <p:spPr>
          <a:xfrm>
            <a:off x="5124391" y="1798794"/>
            <a:ext cx="2075707" cy="4135281"/>
          </a:xfrm>
          <a:prstGeom prst="rect">
            <a:avLst/>
          </a:prstGeom>
        </p:spPr>
      </p:pic>
      <p:pic>
        <p:nvPicPr>
          <p:cNvPr id="6" name="Image 5">
            <a:extLst>
              <a:ext uri="{FF2B5EF4-FFF2-40B4-BE49-F238E27FC236}">
                <a16:creationId xmlns:a16="http://schemas.microsoft.com/office/drawing/2014/main" id="{54308BBC-3EDA-4391-99ED-0EC50047EB99}"/>
              </a:ext>
            </a:extLst>
          </p:cNvPr>
          <p:cNvPicPr>
            <a:picLocks noChangeAspect="1"/>
          </p:cNvPicPr>
          <p:nvPr/>
        </p:nvPicPr>
        <p:blipFill>
          <a:blip r:embed="rId6"/>
          <a:stretch>
            <a:fillRect/>
          </a:stretch>
        </p:blipFill>
        <p:spPr>
          <a:xfrm>
            <a:off x="7600737" y="1798794"/>
            <a:ext cx="2197771" cy="4135281"/>
          </a:xfrm>
          <a:prstGeom prst="rect">
            <a:avLst/>
          </a:prstGeom>
        </p:spPr>
      </p:pic>
      <p:sp>
        <p:nvSpPr>
          <p:cNvPr id="7" name="Flèche : courbe vers le bas 6">
            <a:extLst>
              <a:ext uri="{FF2B5EF4-FFF2-40B4-BE49-F238E27FC236}">
                <a16:creationId xmlns:a16="http://schemas.microsoft.com/office/drawing/2014/main" id="{182FA715-0C06-4090-9C35-D9F35470124A}"/>
              </a:ext>
            </a:extLst>
          </p:cNvPr>
          <p:cNvSpPr/>
          <p:nvPr/>
        </p:nvSpPr>
        <p:spPr>
          <a:xfrm>
            <a:off x="2032826" y="1412342"/>
            <a:ext cx="915076" cy="404566"/>
          </a:xfrm>
          <a:prstGeom prst="curvedDownArrow">
            <a:avLst>
              <a:gd name="adj1" fmla="val 25000"/>
              <a:gd name="adj2" fmla="val 81489"/>
              <a:gd name="adj3" fmla="val 49616"/>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dirty="0">
              <a:solidFill>
                <a:schemeClr val="tx1"/>
              </a:solidFill>
            </a:endParaRPr>
          </a:p>
        </p:txBody>
      </p:sp>
      <p:sp>
        <p:nvSpPr>
          <p:cNvPr id="8" name="Rectangle 7">
            <a:extLst>
              <a:ext uri="{FF2B5EF4-FFF2-40B4-BE49-F238E27FC236}">
                <a16:creationId xmlns:a16="http://schemas.microsoft.com/office/drawing/2014/main" id="{1259AE5E-4C2E-486E-BFCC-8F9BCDD3C0C9}"/>
              </a:ext>
            </a:extLst>
          </p:cNvPr>
          <p:cNvSpPr/>
          <p:nvPr/>
        </p:nvSpPr>
        <p:spPr>
          <a:xfrm>
            <a:off x="272558" y="5923359"/>
            <a:ext cx="1836593" cy="307777"/>
          </a:xfrm>
          <a:prstGeom prst="rect">
            <a:avLst/>
          </a:prstGeom>
        </p:spPr>
        <p:txBody>
          <a:bodyPr wrap="none">
            <a:spAutoFit/>
          </a:bodyPr>
          <a:lstStyle/>
          <a:p>
            <a:r>
              <a:rPr lang="fr-FR" sz="1400" dirty="0">
                <a:latin typeface="Calibri" panose="020F0502020204030204" pitchFamily="34" charset="0"/>
                <a:ea typeface="Calibri" panose="020F0502020204030204" pitchFamily="34" charset="0"/>
                <a:cs typeface="Times New Roman" panose="02020603050405020304" pitchFamily="18" charset="0"/>
              </a:rPr>
              <a:t>Ecran 1 « Connexion » </a:t>
            </a:r>
            <a:endParaRPr lang="fr-FR" sz="1400" dirty="0"/>
          </a:p>
        </p:txBody>
      </p:sp>
      <p:sp>
        <p:nvSpPr>
          <p:cNvPr id="14" name="Flèche : courbe vers le bas 13">
            <a:extLst>
              <a:ext uri="{FF2B5EF4-FFF2-40B4-BE49-F238E27FC236}">
                <a16:creationId xmlns:a16="http://schemas.microsoft.com/office/drawing/2014/main" id="{CE2587E0-F748-4585-A148-C89A3C01D95C}"/>
              </a:ext>
            </a:extLst>
          </p:cNvPr>
          <p:cNvSpPr/>
          <p:nvPr/>
        </p:nvSpPr>
        <p:spPr>
          <a:xfrm>
            <a:off x="4495462" y="1412342"/>
            <a:ext cx="915076" cy="404566"/>
          </a:xfrm>
          <a:prstGeom prst="curvedDownArrow">
            <a:avLst>
              <a:gd name="adj1" fmla="val 25000"/>
              <a:gd name="adj2" fmla="val 81489"/>
              <a:gd name="adj3" fmla="val 49616"/>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dirty="0">
              <a:solidFill>
                <a:schemeClr val="tx1"/>
              </a:solidFill>
            </a:endParaRPr>
          </a:p>
        </p:txBody>
      </p:sp>
      <p:sp>
        <p:nvSpPr>
          <p:cNvPr id="15" name="Flèche : courbe vers le bas 14">
            <a:extLst>
              <a:ext uri="{FF2B5EF4-FFF2-40B4-BE49-F238E27FC236}">
                <a16:creationId xmlns:a16="http://schemas.microsoft.com/office/drawing/2014/main" id="{9C3DA20A-D656-4B5E-9E6F-DCE66230A37F}"/>
              </a:ext>
            </a:extLst>
          </p:cNvPr>
          <p:cNvSpPr/>
          <p:nvPr/>
        </p:nvSpPr>
        <p:spPr>
          <a:xfrm>
            <a:off x="6996113" y="1412342"/>
            <a:ext cx="915076" cy="404566"/>
          </a:xfrm>
          <a:prstGeom prst="curvedDownArrow">
            <a:avLst>
              <a:gd name="adj1" fmla="val 25000"/>
              <a:gd name="adj2" fmla="val 81489"/>
              <a:gd name="adj3" fmla="val 49616"/>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dirty="0">
              <a:solidFill>
                <a:schemeClr val="tx1"/>
              </a:solidFill>
            </a:endParaRPr>
          </a:p>
        </p:txBody>
      </p:sp>
      <p:sp>
        <p:nvSpPr>
          <p:cNvPr id="16" name="Rectangle 15">
            <a:extLst>
              <a:ext uri="{FF2B5EF4-FFF2-40B4-BE49-F238E27FC236}">
                <a16:creationId xmlns:a16="http://schemas.microsoft.com/office/drawing/2014/main" id="{935EB960-A394-4A73-A7A7-A99DC24F3337}"/>
              </a:ext>
            </a:extLst>
          </p:cNvPr>
          <p:cNvSpPr/>
          <p:nvPr/>
        </p:nvSpPr>
        <p:spPr>
          <a:xfrm>
            <a:off x="2712516" y="5923359"/>
            <a:ext cx="1829219" cy="523220"/>
          </a:xfrm>
          <a:prstGeom prst="rect">
            <a:avLst/>
          </a:prstGeom>
        </p:spPr>
        <p:txBody>
          <a:bodyPr wrap="none">
            <a:spAutoFit/>
          </a:bodyPr>
          <a:lstStyle/>
          <a:p>
            <a:pPr algn="ctr"/>
            <a:r>
              <a:rPr lang="fr-FR" sz="1400" dirty="0">
                <a:latin typeface="Calibri" panose="020F0502020204030204" pitchFamily="34" charset="0"/>
                <a:cs typeface="Times New Roman" panose="02020603050405020304" pitchFamily="18" charset="0"/>
              </a:rPr>
              <a:t>Ecran 1.1 </a:t>
            </a:r>
          </a:p>
          <a:p>
            <a:pPr algn="ctr"/>
            <a:r>
              <a:rPr lang="fr-FR" sz="1400" dirty="0">
                <a:latin typeface="Calibri" panose="020F0502020204030204" pitchFamily="34" charset="0"/>
                <a:cs typeface="Times New Roman" panose="02020603050405020304" pitchFamily="18" charset="0"/>
              </a:rPr>
              <a:t>« Liste Dossiers SAV » </a:t>
            </a:r>
            <a:r>
              <a:rPr lang="fr-FR" sz="1400" dirty="0">
                <a:latin typeface="Calibri" panose="020F0502020204030204" pitchFamily="34" charset="0"/>
                <a:ea typeface="Calibri" panose="020F0502020204030204" pitchFamily="34" charset="0"/>
                <a:cs typeface="Times New Roman" panose="02020603050405020304" pitchFamily="18" charset="0"/>
              </a:rPr>
              <a:t> </a:t>
            </a:r>
            <a:endParaRPr lang="fr-FR" sz="1400" dirty="0"/>
          </a:p>
        </p:txBody>
      </p:sp>
      <p:sp>
        <p:nvSpPr>
          <p:cNvPr id="17" name="Rectangle 16">
            <a:extLst>
              <a:ext uri="{FF2B5EF4-FFF2-40B4-BE49-F238E27FC236}">
                <a16:creationId xmlns:a16="http://schemas.microsoft.com/office/drawing/2014/main" id="{2DC55F62-9859-4377-82D8-07A52F112685}"/>
              </a:ext>
            </a:extLst>
          </p:cNvPr>
          <p:cNvSpPr/>
          <p:nvPr/>
        </p:nvSpPr>
        <p:spPr>
          <a:xfrm>
            <a:off x="5059851" y="5923359"/>
            <a:ext cx="2213939" cy="523220"/>
          </a:xfrm>
          <a:prstGeom prst="rect">
            <a:avLst/>
          </a:prstGeom>
        </p:spPr>
        <p:txBody>
          <a:bodyPr wrap="none">
            <a:spAutoFit/>
          </a:bodyPr>
          <a:lstStyle/>
          <a:p>
            <a:pPr algn="ctr"/>
            <a:r>
              <a:rPr lang="fr-FR" sz="1400" dirty="0">
                <a:latin typeface="Calibri" panose="020F0502020204030204" pitchFamily="34" charset="0"/>
                <a:cs typeface="Times New Roman" panose="02020603050405020304" pitchFamily="18" charset="0"/>
              </a:rPr>
              <a:t>Ecran 1.1 </a:t>
            </a:r>
          </a:p>
          <a:p>
            <a:pPr algn="ctr"/>
            <a:r>
              <a:rPr lang="fr-FR" sz="1400" dirty="0">
                <a:latin typeface="Calibri" panose="020F0502020204030204" pitchFamily="34" charset="0"/>
                <a:cs typeface="Times New Roman" panose="02020603050405020304" pitchFamily="18" charset="0"/>
              </a:rPr>
              <a:t>« Liste triée Dossiers SAV » </a:t>
            </a:r>
            <a:r>
              <a:rPr lang="fr-FR" sz="1400" dirty="0">
                <a:latin typeface="Calibri" panose="020F0502020204030204" pitchFamily="34" charset="0"/>
                <a:ea typeface="Calibri" panose="020F0502020204030204" pitchFamily="34" charset="0"/>
                <a:cs typeface="Times New Roman" panose="02020603050405020304" pitchFamily="18" charset="0"/>
              </a:rPr>
              <a:t> </a:t>
            </a:r>
            <a:endParaRPr lang="fr-FR" sz="1400" dirty="0"/>
          </a:p>
        </p:txBody>
      </p:sp>
      <p:sp>
        <p:nvSpPr>
          <p:cNvPr id="9" name="Rectangle 8">
            <a:extLst>
              <a:ext uri="{FF2B5EF4-FFF2-40B4-BE49-F238E27FC236}">
                <a16:creationId xmlns:a16="http://schemas.microsoft.com/office/drawing/2014/main" id="{2959689C-1700-409A-8DCD-EEAB7BB2ACD6}"/>
              </a:ext>
            </a:extLst>
          </p:cNvPr>
          <p:cNvSpPr/>
          <p:nvPr/>
        </p:nvSpPr>
        <p:spPr>
          <a:xfrm>
            <a:off x="7791906" y="5900254"/>
            <a:ext cx="1815432" cy="523220"/>
          </a:xfrm>
          <a:prstGeom prst="rect">
            <a:avLst/>
          </a:prstGeom>
        </p:spPr>
        <p:txBody>
          <a:bodyPr wrap="none">
            <a:spAutoFit/>
          </a:bodyPr>
          <a:lstStyle/>
          <a:p>
            <a:pPr algn="ctr"/>
            <a:r>
              <a:rPr lang="fr-FR" sz="1400" dirty="0">
                <a:latin typeface="Calibri" panose="020F0502020204030204" pitchFamily="34" charset="0"/>
                <a:cs typeface="Times New Roman" panose="02020603050405020304" pitchFamily="18" charset="0"/>
              </a:rPr>
              <a:t>Ecran 1.1.1 </a:t>
            </a:r>
          </a:p>
          <a:p>
            <a:pPr algn="ctr"/>
            <a:r>
              <a:rPr lang="fr-FR" sz="1400" dirty="0">
                <a:latin typeface="Calibri" panose="020F0502020204030204" pitchFamily="34" charset="0"/>
                <a:cs typeface="Times New Roman" panose="02020603050405020304" pitchFamily="18" charset="0"/>
              </a:rPr>
              <a:t>« Détail Dossier SAV » </a:t>
            </a:r>
          </a:p>
        </p:txBody>
      </p:sp>
      <p:sp>
        <p:nvSpPr>
          <p:cNvPr id="22" name="Flèche : courbe vers le bas 21">
            <a:extLst>
              <a:ext uri="{FF2B5EF4-FFF2-40B4-BE49-F238E27FC236}">
                <a16:creationId xmlns:a16="http://schemas.microsoft.com/office/drawing/2014/main" id="{87F2C0FE-2B34-49BF-A164-3451A3545B36}"/>
              </a:ext>
            </a:extLst>
          </p:cNvPr>
          <p:cNvSpPr/>
          <p:nvPr/>
        </p:nvSpPr>
        <p:spPr>
          <a:xfrm>
            <a:off x="3469802" y="1138324"/>
            <a:ext cx="5510659" cy="678584"/>
          </a:xfrm>
          <a:prstGeom prst="curvedDownArrow">
            <a:avLst>
              <a:gd name="adj1" fmla="val 22390"/>
              <a:gd name="adj2" fmla="val 69709"/>
              <a:gd name="adj3" fmla="val 29603"/>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3922270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17</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3"/>
            </a:pPr>
            <a:r>
              <a:rPr lang="fr-FR" sz="2000" dirty="0"/>
              <a:t>Présentation de la solution</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C6641F2-34C5-4EF6-8F11-7BEA71021CB4}"/>
              </a:ext>
            </a:extLst>
          </p:cNvPr>
          <p:cNvSpPr/>
          <p:nvPr/>
        </p:nvSpPr>
        <p:spPr>
          <a:xfrm>
            <a:off x="1765105" y="1009214"/>
            <a:ext cx="1156086" cy="307777"/>
          </a:xfrm>
          <a:prstGeom prst="rect">
            <a:avLst/>
          </a:prstGeom>
        </p:spPr>
        <p:txBody>
          <a:bodyPr wrap="none">
            <a:spAutoFit/>
          </a:bodyPr>
          <a:lstStyle/>
          <a:p>
            <a:r>
              <a:rPr lang="fr-FR" sz="1400" dirty="0">
                <a:latin typeface="Calibri" panose="020F0502020204030204" pitchFamily="34" charset="0"/>
                <a:cs typeface="Times New Roman" panose="02020603050405020304" pitchFamily="18" charset="0"/>
              </a:rPr>
              <a:t>Schéma MCD</a:t>
            </a:r>
            <a:endParaRPr lang="fr-FR" sz="1400" dirty="0"/>
          </a:p>
        </p:txBody>
      </p:sp>
      <p:sp>
        <p:nvSpPr>
          <p:cNvPr id="16" name="Titre 1">
            <a:extLst>
              <a:ext uri="{FF2B5EF4-FFF2-40B4-BE49-F238E27FC236}">
                <a16:creationId xmlns:a16="http://schemas.microsoft.com/office/drawing/2014/main" id="{1ADC27E0-A4EF-4A35-9DFF-EC238ECA6585}"/>
              </a:ext>
            </a:extLst>
          </p:cNvPr>
          <p:cNvSpPr txBox="1">
            <a:spLocks/>
          </p:cNvSpPr>
          <p:nvPr/>
        </p:nvSpPr>
        <p:spPr>
          <a:xfrm>
            <a:off x="4275844" y="32749"/>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4"/>
            </a:pPr>
            <a:r>
              <a:rPr lang="fr-FR" sz="2000" b="1" cap="all" dirty="0">
                <a:solidFill>
                  <a:schemeClr val="bg1"/>
                </a:solidFill>
                <a:latin typeface="Exo" pitchFamily="50" charset="0"/>
              </a:rPr>
              <a:t>Spécifications techniques détaillées</a:t>
            </a:r>
          </a:p>
        </p:txBody>
      </p:sp>
      <p:sp>
        <p:nvSpPr>
          <p:cNvPr id="17" name="Titre 1">
            <a:extLst>
              <a:ext uri="{FF2B5EF4-FFF2-40B4-BE49-F238E27FC236}">
                <a16:creationId xmlns:a16="http://schemas.microsoft.com/office/drawing/2014/main" id="{66791E8A-3CFC-4B5F-AE3F-CF9240B87F51}"/>
              </a:ext>
            </a:extLst>
          </p:cNvPr>
          <p:cNvSpPr txBox="1">
            <a:spLocks/>
          </p:cNvSpPr>
          <p:nvPr/>
        </p:nvSpPr>
        <p:spPr>
          <a:xfrm>
            <a:off x="3911097" y="457669"/>
            <a:ext cx="4670218"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marL="457200" indent="-457200">
              <a:buFont typeface="+mj-lt"/>
              <a:buAutoNum type="arabicParenR"/>
            </a:pPr>
            <a:r>
              <a:rPr lang="fr-FR" sz="2000" dirty="0"/>
              <a:t>Base de données</a:t>
            </a:r>
          </a:p>
        </p:txBody>
      </p:sp>
      <p:sp>
        <p:nvSpPr>
          <p:cNvPr id="18" name="Rectangle 17">
            <a:extLst>
              <a:ext uri="{FF2B5EF4-FFF2-40B4-BE49-F238E27FC236}">
                <a16:creationId xmlns:a16="http://schemas.microsoft.com/office/drawing/2014/main" id="{FA7667C4-885B-440B-927A-01E7FF49B503}"/>
              </a:ext>
            </a:extLst>
          </p:cNvPr>
          <p:cNvSpPr/>
          <p:nvPr/>
        </p:nvSpPr>
        <p:spPr>
          <a:xfrm>
            <a:off x="5884068" y="1029362"/>
            <a:ext cx="2633350" cy="307777"/>
          </a:xfrm>
          <a:prstGeom prst="rect">
            <a:avLst/>
          </a:prstGeom>
        </p:spPr>
        <p:txBody>
          <a:bodyPr wrap="none">
            <a:spAutoFit/>
          </a:bodyPr>
          <a:lstStyle/>
          <a:p>
            <a:r>
              <a:rPr lang="fr-FR" sz="1400" dirty="0">
                <a:latin typeface="Calibri" panose="020F0502020204030204" pitchFamily="34" charset="0"/>
                <a:cs typeface="Times New Roman" panose="02020603050405020304" pitchFamily="18" charset="0"/>
              </a:rPr>
              <a:t>Script création Vue « SAVENTV1 »</a:t>
            </a:r>
            <a:endParaRPr lang="fr-FR" sz="1400" dirty="0"/>
          </a:p>
        </p:txBody>
      </p:sp>
      <p:pic>
        <p:nvPicPr>
          <p:cNvPr id="22" name="Image 21">
            <a:extLst>
              <a:ext uri="{FF2B5EF4-FFF2-40B4-BE49-F238E27FC236}">
                <a16:creationId xmlns:a16="http://schemas.microsoft.com/office/drawing/2014/main" id="{BC2AF060-B980-404F-AD18-1827AA644204}"/>
              </a:ext>
            </a:extLst>
          </p:cNvPr>
          <p:cNvPicPr/>
          <p:nvPr/>
        </p:nvPicPr>
        <p:blipFill>
          <a:blip r:embed="rId3">
            <a:extLst>
              <a:ext uri="{28A0092B-C50C-407E-A947-70E740481C1C}">
                <a14:useLocalDpi xmlns:a14="http://schemas.microsoft.com/office/drawing/2010/main" val="0"/>
              </a:ext>
            </a:extLst>
          </a:blip>
          <a:stretch>
            <a:fillRect/>
          </a:stretch>
        </p:blipFill>
        <p:spPr>
          <a:xfrm>
            <a:off x="736847" y="1316991"/>
            <a:ext cx="3285087" cy="4766938"/>
          </a:xfrm>
          <a:prstGeom prst="rect">
            <a:avLst/>
          </a:prstGeom>
        </p:spPr>
      </p:pic>
      <p:sp>
        <p:nvSpPr>
          <p:cNvPr id="3" name="Rectangle 2">
            <a:extLst>
              <a:ext uri="{FF2B5EF4-FFF2-40B4-BE49-F238E27FC236}">
                <a16:creationId xmlns:a16="http://schemas.microsoft.com/office/drawing/2014/main" id="{CA1CA400-ED6D-4381-A41D-334F2A814E44}"/>
              </a:ext>
            </a:extLst>
          </p:cNvPr>
          <p:cNvSpPr/>
          <p:nvPr/>
        </p:nvSpPr>
        <p:spPr>
          <a:xfrm>
            <a:off x="4714074" y="1416146"/>
            <a:ext cx="5191926" cy="5156220"/>
          </a:xfrm>
          <a:prstGeom prst="rect">
            <a:avLst/>
          </a:prstGeom>
        </p:spPr>
        <p:txBody>
          <a:bodyPr wrap="square">
            <a:spAutoFit/>
          </a:bodyPr>
          <a:lstStyle/>
          <a:p>
            <a:pPr algn="just">
              <a:lnSpc>
                <a:spcPct val="107000"/>
              </a:lnSpc>
              <a:spcAft>
                <a:spcPts val="0"/>
              </a:spcAft>
            </a:pPr>
            <a:r>
              <a:rPr lang="fr-FR" sz="1100" dirty="0" err="1">
                <a:latin typeface="Calibri" panose="020F0502020204030204" pitchFamily="34" charset="0"/>
                <a:ea typeface="Calibri" panose="020F0502020204030204" pitchFamily="34" charset="0"/>
                <a:cs typeface="Times New Roman" panose="02020603050405020304" pitchFamily="18" charset="0"/>
              </a:rPr>
              <a:t>create</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view</a:t>
            </a:r>
            <a:r>
              <a:rPr lang="fr-FR" sz="1100" dirty="0">
                <a:latin typeface="Calibri" panose="020F0502020204030204" pitchFamily="34" charset="0"/>
                <a:ea typeface="Calibri" panose="020F0502020204030204" pitchFamily="34" charset="0"/>
                <a:cs typeface="Times New Roman" panose="02020603050405020304" pitchFamily="18" charset="0"/>
              </a:rPr>
              <a:t>   FLV00TST/SAVENTv1 as</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0"/>
              </a:spcAft>
            </a:pPr>
            <a:r>
              <a:rPr lang="fr-FR" sz="1100" dirty="0" err="1">
                <a:latin typeface="Calibri" panose="020F0502020204030204" pitchFamily="34" charset="0"/>
                <a:ea typeface="Calibri" panose="020F0502020204030204" pitchFamily="34" charset="0"/>
                <a:cs typeface="Times New Roman" panose="02020603050405020304" pitchFamily="18" charset="0"/>
              </a:rPr>
              <a:t>With</a:t>
            </a:r>
            <a:r>
              <a:rPr lang="fr-FR" sz="1100"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SAV as(</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select </a:t>
            </a:r>
            <a:r>
              <a:rPr lang="fr-FR" sz="1100" dirty="0" err="1">
                <a:latin typeface="Calibri" panose="020F0502020204030204" pitchFamily="34" charset="0"/>
                <a:ea typeface="Calibri" panose="020F0502020204030204" pitchFamily="34" charset="0"/>
                <a:cs typeface="Times New Roman" panose="02020603050405020304" pitchFamily="18" charset="0"/>
              </a:rPr>
              <a:t>saeeta</a:t>
            </a:r>
            <a:r>
              <a:rPr lang="fr-FR" sz="1100" dirty="0">
                <a:latin typeface="Calibri" panose="020F0502020204030204" pitchFamily="34" charset="0"/>
                <a:ea typeface="Calibri" panose="020F0502020204030204" pitchFamily="34" charset="0"/>
                <a:cs typeface="Times New Roman" panose="02020603050405020304" pitchFamily="18" charset="0"/>
              </a:rPr>
              <a:t>, saerf1, </a:t>
            </a:r>
            <a:r>
              <a:rPr lang="fr-FR" sz="1100" dirty="0" err="1">
                <a:latin typeface="Calibri" panose="020F0502020204030204" pitchFamily="34" charset="0"/>
                <a:ea typeface="Calibri" panose="020F0502020204030204" pitchFamily="34" charset="0"/>
                <a:cs typeface="Times New Roman" panose="02020603050405020304" pitchFamily="18" charset="0"/>
              </a:rPr>
              <a:t>saetie</a:t>
            </a:r>
            <a:r>
              <a:rPr lang="fr-FR" sz="1100" dirty="0">
                <a:latin typeface="Calibri" panose="020F0502020204030204" pitchFamily="34" charset="0"/>
                <a:ea typeface="Calibri" panose="020F0502020204030204" pitchFamily="34" charset="0"/>
                <a:cs typeface="Times New Roman" panose="02020603050405020304" pitchFamily="18" charset="0"/>
              </a:rPr>
              <a:t>, saerf2, saerf3, saerf4, </a:t>
            </a:r>
            <a:r>
              <a:rPr lang="fr-FR" sz="1100" dirty="0" err="1">
                <a:latin typeface="Calibri" panose="020F0502020204030204" pitchFamily="34" charset="0"/>
                <a:ea typeface="Calibri" panose="020F0502020204030204" pitchFamily="34" charset="0"/>
                <a:cs typeface="Times New Roman" panose="02020603050405020304" pitchFamily="18" charset="0"/>
              </a:rPr>
              <a:t>saedes</a:t>
            </a:r>
            <a:r>
              <a:rPr lang="fr-FR" sz="1100" dirty="0">
                <a:latin typeface="Calibri" panose="020F0502020204030204" pitchFamily="34" charset="0"/>
                <a:ea typeface="Calibri" panose="020F0502020204030204" pitchFamily="34" charset="0"/>
                <a:cs typeface="Times New Roman" panose="02020603050405020304" pitchFamily="18" charset="0"/>
              </a:rPr>
              <a:t>, saeda1, </a:t>
            </a:r>
            <a:r>
              <a:rPr lang="fr-FR" sz="1100" dirty="0" err="1">
                <a:latin typeface="Calibri" panose="020F0502020204030204" pitchFamily="34" charset="0"/>
                <a:ea typeface="Calibri" panose="020F0502020204030204" pitchFamily="34" charset="0"/>
                <a:cs typeface="Times New Roman" panose="02020603050405020304" pitchFamily="18" charset="0"/>
              </a:rPr>
              <a:t>cast</a:t>
            </a:r>
            <a:r>
              <a:rPr lang="fr-FR" sz="1100" dirty="0">
                <a:latin typeface="Calibri" panose="020F0502020204030204" pitchFamily="34" charset="0"/>
                <a:ea typeface="Calibri" panose="020F0502020204030204" pitchFamily="34" charset="0"/>
                <a:cs typeface="Times New Roman" panose="02020603050405020304" pitchFamily="18" charset="0"/>
              </a:rPr>
              <a:t>(</a:t>
            </a:r>
            <a:r>
              <a:rPr lang="fr-FR" sz="1100" dirty="0" err="1">
                <a:latin typeface="Calibri" panose="020F0502020204030204" pitchFamily="34" charset="0"/>
                <a:ea typeface="Calibri" panose="020F0502020204030204" pitchFamily="34" charset="0"/>
                <a:cs typeface="Times New Roman" panose="02020603050405020304" pitchFamily="18" charset="0"/>
              </a:rPr>
              <a:t>to_char</a:t>
            </a:r>
            <a:r>
              <a:rPr lang="fr-FR" sz="1100" dirty="0">
                <a:latin typeface="Calibri" panose="020F0502020204030204" pitchFamily="34" charset="0"/>
                <a:ea typeface="Calibri" panose="020F0502020204030204" pitchFamily="34" charset="0"/>
                <a:cs typeface="Times New Roman" panose="02020603050405020304" pitchFamily="18" charset="0"/>
              </a:rPr>
              <a:t>(saeda1,'DD/MM/YYYY') as char(10)) as saeda1_fmt, </a:t>
            </a:r>
            <a:r>
              <a:rPr lang="fr-FR" sz="1100" dirty="0" err="1">
                <a:latin typeface="Calibri" panose="020F0502020204030204" pitchFamily="34" charset="0"/>
                <a:ea typeface="Calibri" panose="020F0502020204030204" pitchFamily="34" charset="0"/>
                <a:cs typeface="Times New Roman" panose="02020603050405020304" pitchFamily="18" charset="0"/>
              </a:rPr>
              <a:t>saests</a:t>
            </a:r>
            <a:r>
              <a:rPr lang="fr-FR" sz="1100" dirty="0">
                <a:latin typeface="Calibri" panose="020F0502020204030204" pitchFamily="34" charset="0"/>
                <a:ea typeface="Calibri" panose="020F0502020204030204" pitchFamily="34" charset="0"/>
                <a:cs typeface="Times New Roman" panose="02020603050405020304" pitchFamily="18" charset="0"/>
              </a:rPr>
              <a:t>, saety1, </a:t>
            </a:r>
            <a:r>
              <a:rPr lang="fr-FR" sz="1100" dirty="0" err="1">
                <a:latin typeface="Calibri" panose="020F0502020204030204" pitchFamily="34" charset="0"/>
                <a:ea typeface="Calibri" panose="020F0502020204030204" pitchFamily="34" charset="0"/>
                <a:cs typeface="Times New Roman" panose="02020603050405020304" pitchFamily="18" charset="0"/>
              </a:rPr>
              <a:t>saelit</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saecau</a:t>
            </a:r>
            <a:r>
              <a:rPr lang="fr-FR" sz="1100" dirty="0">
                <a:latin typeface="Calibri" panose="020F0502020204030204" pitchFamily="34" charset="0"/>
                <a:ea typeface="Calibri" panose="020F0502020204030204" pitchFamily="34" charset="0"/>
                <a:cs typeface="Times New Roman" panose="02020603050405020304" pitchFamily="18" charset="0"/>
              </a:rPr>
              <a:t>, saeco1 </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from</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SAVENTpf</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CLIENT as (</a:t>
            </a:r>
          </a:p>
          <a:p>
            <a:pPr algn="just">
              <a:lnSpc>
                <a:spcPct val="107000"/>
              </a:lnSpc>
              <a:spcAft>
                <a:spcPts val="0"/>
              </a:spcAft>
            </a:pP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0"/>
              </a:spcAft>
            </a:pP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select</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saeeta</a:t>
            </a:r>
            <a:r>
              <a:rPr lang="fr-FR" sz="1100" dirty="0">
                <a:latin typeface="Calibri" panose="020F0502020204030204" pitchFamily="34" charset="0"/>
                <a:ea typeface="Calibri" panose="020F0502020204030204" pitchFamily="34" charset="0"/>
                <a:cs typeface="Times New Roman" panose="02020603050405020304" pitchFamily="18" charset="0"/>
              </a:rPr>
              <a:t>, saerf1, </a:t>
            </a:r>
            <a:r>
              <a:rPr lang="fr-FR" sz="1100" dirty="0" err="1">
                <a:latin typeface="Calibri" panose="020F0502020204030204" pitchFamily="34" charset="0"/>
                <a:ea typeface="Calibri" panose="020F0502020204030204" pitchFamily="34" charset="0"/>
                <a:cs typeface="Times New Roman" panose="02020603050405020304" pitchFamily="18" charset="0"/>
              </a:rPr>
              <a:t>saetie</a:t>
            </a:r>
            <a:r>
              <a:rPr lang="fr-FR" sz="1100" dirty="0">
                <a:latin typeface="Calibri" panose="020F0502020204030204" pitchFamily="34" charset="0"/>
                <a:ea typeface="Calibri" panose="020F0502020204030204" pitchFamily="34" charset="0"/>
                <a:cs typeface="Times New Roman" panose="02020603050405020304" pitchFamily="18" charset="0"/>
              </a:rPr>
              <a:t>, saerf2, </a:t>
            </a:r>
            <a:r>
              <a:rPr lang="fr-FR" sz="1100" dirty="0" err="1">
                <a:latin typeface="Calibri" panose="020F0502020204030204" pitchFamily="34" charset="0"/>
                <a:ea typeface="Calibri" panose="020F0502020204030204" pitchFamily="34" charset="0"/>
                <a:cs typeface="Times New Roman" panose="02020603050405020304" pitchFamily="18" charset="0"/>
              </a:rPr>
              <a:t>cltitr</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clrais</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clcodp</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clbudi</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claele</a:t>
            </a:r>
            <a:r>
              <a:rPr lang="fr-FR" sz="1100" dirty="0">
                <a:latin typeface="Calibri" panose="020F0502020204030204" pitchFamily="34" charset="0"/>
                <a:ea typeface="Calibri" panose="020F0502020204030204" pitchFamily="34" charset="0"/>
                <a:cs typeface="Times New Roman" panose="02020603050405020304" pitchFamily="18" charset="0"/>
              </a:rPr>
              <a:t>, saerf3, saerf4, </a:t>
            </a:r>
            <a:r>
              <a:rPr lang="fr-FR" sz="1100" dirty="0" err="1">
                <a:latin typeface="Calibri" panose="020F0502020204030204" pitchFamily="34" charset="0"/>
                <a:ea typeface="Calibri" panose="020F0502020204030204" pitchFamily="34" charset="0"/>
                <a:cs typeface="Times New Roman" panose="02020603050405020304" pitchFamily="18" charset="0"/>
              </a:rPr>
              <a:t>saedes</a:t>
            </a:r>
            <a:r>
              <a:rPr lang="fr-FR" sz="1100"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saeda1, saeda1_fmt, </a:t>
            </a:r>
            <a:r>
              <a:rPr lang="fr-FR" sz="1100" dirty="0" err="1">
                <a:latin typeface="Calibri" panose="020F0502020204030204" pitchFamily="34" charset="0"/>
                <a:ea typeface="Calibri" panose="020F0502020204030204" pitchFamily="34" charset="0"/>
                <a:cs typeface="Times New Roman" panose="02020603050405020304" pitchFamily="18" charset="0"/>
              </a:rPr>
              <a:t>saests</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saests_des</a:t>
            </a:r>
            <a:r>
              <a:rPr lang="fr-FR" sz="1100" dirty="0">
                <a:latin typeface="Calibri" panose="020F0502020204030204" pitchFamily="34" charset="0"/>
                <a:ea typeface="Calibri" panose="020F0502020204030204" pitchFamily="34" charset="0"/>
                <a:cs typeface="Times New Roman" panose="02020603050405020304" pitchFamily="18" charset="0"/>
              </a:rPr>
              <a:t>,  saety1, saety1_des, </a:t>
            </a:r>
            <a:r>
              <a:rPr lang="fr-FR" sz="1100" dirty="0" err="1">
                <a:latin typeface="Calibri" panose="020F0502020204030204" pitchFamily="34" charset="0"/>
                <a:ea typeface="Calibri" panose="020F0502020204030204" pitchFamily="34" charset="0"/>
                <a:cs typeface="Times New Roman" panose="02020603050405020304" pitchFamily="18" charset="0"/>
              </a:rPr>
              <a:t>saelit</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saecau</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saecau_des</a:t>
            </a:r>
            <a:r>
              <a:rPr lang="fr-FR" sz="1100" dirty="0">
                <a:latin typeface="Calibri" panose="020F0502020204030204" pitchFamily="34" charset="0"/>
                <a:ea typeface="Calibri" panose="020F0502020204030204" pitchFamily="34" charset="0"/>
                <a:cs typeface="Times New Roman" panose="02020603050405020304" pitchFamily="18" charset="0"/>
              </a:rPr>
              <a:t>, saeco1</a:t>
            </a:r>
          </a:p>
          <a:p>
            <a:pPr algn="just">
              <a:lnSpc>
                <a:spcPct val="107000"/>
              </a:lnSpc>
              <a:spcAft>
                <a:spcPts val="0"/>
              </a:spcAft>
            </a:pP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from</a:t>
            </a:r>
            <a:r>
              <a:rPr lang="fr-FR" sz="1100" dirty="0">
                <a:latin typeface="Calibri" panose="020F0502020204030204" pitchFamily="34" charset="0"/>
                <a:ea typeface="Calibri" panose="020F0502020204030204" pitchFamily="34" charset="0"/>
                <a:cs typeface="Times New Roman" panose="02020603050405020304" pitchFamily="18" charset="0"/>
              </a:rPr>
              <a:t> SAV </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Left</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outer</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join</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lib_sts</a:t>
            </a:r>
            <a:r>
              <a:rPr lang="fr-FR" sz="1100" dirty="0">
                <a:latin typeface="Calibri" panose="020F0502020204030204" pitchFamily="34" charset="0"/>
                <a:ea typeface="Calibri" panose="020F0502020204030204" pitchFamily="34" charset="0"/>
                <a:cs typeface="Times New Roman" panose="02020603050405020304" pitchFamily="18" charset="0"/>
              </a:rPr>
              <a:t> on </a:t>
            </a:r>
            <a:r>
              <a:rPr lang="fr-FR" sz="1100" dirty="0" err="1">
                <a:latin typeface="Calibri" panose="020F0502020204030204" pitchFamily="34" charset="0"/>
                <a:ea typeface="Calibri" panose="020F0502020204030204" pitchFamily="34" charset="0"/>
                <a:cs typeface="Times New Roman" panose="02020603050405020304" pitchFamily="18" charset="0"/>
              </a:rPr>
              <a:t>saests</a:t>
            </a:r>
            <a:r>
              <a:rPr lang="fr-FR" sz="1100" dirty="0">
                <a:latin typeface="Calibri" panose="020F0502020204030204" pitchFamily="34" charset="0"/>
                <a:ea typeface="Calibri" panose="020F0502020204030204" pitchFamily="34" charset="0"/>
                <a:cs typeface="Times New Roman" panose="02020603050405020304" pitchFamily="18" charset="0"/>
              </a:rPr>
              <a:t>=</a:t>
            </a:r>
            <a:r>
              <a:rPr lang="fr-FR" sz="1100" dirty="0" err="1">
                <a:latin typeface="Calibri" panose="020F0502020204030204" pitchFamily="34" charset="0"/>
                <a:ea typeface="Calibri" panose="020F0502020204030204" pitchFamily="34" charset="0"/>
                <a:cs typeface="Times New Roman" panose="02020603050405020304" pitchFamily="18" charset="0"/>
              </a:rPr>
              <a:t>stscod</a:t>
            </a:r>
            <a:r>
              <a:rPr lang="fr-FR" sz="1100"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Left</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outer</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join</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lib_typ</a:t>
            </a:r>
            <a:r>
              <a:rPr lang="fr-FR" sz="1100" dirty="0">
                <a:latin typeface="Calibri" panose="020F0502020204030204" pitchFamily="34" charset="0"/>
                <a:ea typeface="Calibri" panose="020F0502020204030204" pitchFamily="34" charset="0"/>
                <a:cs typeface="Times New Roman" panose="02020603050405020304" pitchFamily="18" charset="0"/>
              </a:rPr>
              <a:t> on saety1=ty1cod</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Left</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outer</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join</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lib_cau</a:t>
            </a:r>
            <a:r>
              <a:rPr lang="fr-FR" sz="1100" dirty="0">
                <a:latin typeface="Calibri" panose="020F0502020204030204" pitchFamily="34" charset="0"/>
                <a:ea typeface="Calibri" panose="020F0502020204030204" pitchFamily="34" charset="0"/>
                <a:cs typeface="Times New Roman" panose="02020603050405020304" pitchFamily="18" charset="0"/>
              </a:rPr>
              <a:t> on </a:t>
            </a:r>
            <a:r>
              <a:rPr lang="fr-FR" sz="1100" dirty="0" err="1">
                <a:latin typeface="Calibri" panose="020F0502020204030204" pitchFamily="34" charset="0"/>
                <a:ea typeface="Calibri" panose="020F0502020204030204" pitchFamily="34" charset="0"/>
                <a:cs typeface="Times New Roman" panose="02020603050405020304" pitchFamily="18" charset="0"/>
              </a:rPr>
              <a:t>saecau</a:t>
            </a:r>
            <a:r>
              <a:rPr lang="fr-FR" sz="1100" dirty="0">
                <a:latin typeface="Calibri" panose="020F0502020204030204" pitchFamily="34" charset="0"/>
                <a:ea typeface="Calibri" panose="020F0502020204030204" pitchFamily="34" charset="0"/>
                <a:cs typeface="Times New Roman" panose="02020603050405020304" pitchFamily="18" charset="0"/>
              </a:rPr>
              <a:t>=</a:t>
            </a:r>
            <a:r>
              <a:rPr lang="fr-FR" sz="1100" dirty="0" err="1">
                <a:latin typeface="Calibri" panose="020F0502020204030204" pitchFamily="34" charset="0"/>
                <a:ea typeface="Calibri" panose="020F0502020204030204" pitchFamily="34" charset="0"/>
                <a:cs typeface="Times New Roman" panose="02020603050405020304" pitchFamily="18" charset="0"/>
              </a:rPr>
              <a:t>caucod</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 CLIENT </a:t>
            </a:r>
            <a:r>
              <a:rPr lang="fr-FR" sz="1100" dirty="0" err="1">
                <a:latin typeface="Calibri" panose="020F0502020204030204" pitchFamily="34" charset="0"/>
                <a:ea typeface="Calibri" panose="020F0502020204030204" pitchFamily="34" charset="0"/>
                <a:cs typeface="Times New Roman" panose="02020603050405020304" pitchFamily="18" charset="0"/>
              </a:rPr>
              <a:t>where</a:t>
            </a:r>
            <a:r>
              <a:rPr lang="fr-FR" sz="1100" dirty="0">
                <a:latin typeface="Calibri" panose="020F0502020204030204" pitchFamily="34" charset="0"/>
                <a:ea typeface="Calibri" panose="020F0502020204030204" pitchFamily="34" charset="0"/>
                <a:cs typeface="Times New Roman" panose="02020603050405020304" pitchFamily="18" charset="0"/>
              </a:rPr>
              <a:t> saerf2=</a:t>
            </a:r>
            <a:r>
              <a:rPr lang="fr-FR" sz="1100" dirty="0" err="1">
                <a:latin typeface="Calibri" panose="020F0502020204030204" pitchFamily="34" charset="0"/>
                <a:ea typeface="Calibri" panose="020F0502020204030204" pitchFamily="34" charset="0"/>
                <a:cs typeface="Times New Roman" panose="02020603050405020304" pitchFamily="18" charset="0"/>
              </a:rPr>
              <a:t>clccli</a:t>
            </a:r>
            <a:r>
              <a:rPr lang="fr-FR" sz="1100" dirty="0">
                <a:latin typeface="Calibri" panose="020F0502020204030204" pitchFamily="34" charset="0"/>
                <a:ea typeface="Calibri" panose="020F0502020204030204" pitchFamily="34" charset="0"/>
                <a:cs typeface="Times New Roman" panose="02020603050405020304" pitchFamily="18" charset="0"/>
              </a:rPr>
              <a:t> and </a:t>
            </a:r>
            <a:r>
              <a:rPr lang="fr-FR" sz="1100" dirty="0" err="1">
                <a:latin typeface="Calibri" panose="020F0502020204030204" pitchFamily="34" charset="0"/>
                <a:ea typeface="Calibri" panose="020F0502020204030204" pitchFamily="34" charset="0"/>
                <a:cs typeface="Times New Roman" panose="02020603050405020304" pitchFamily="18" charset="0"/>
              </a:rPr>
              <a:t>saetie</a:t>
            </a:r>
            <a:r>
              <a:rPr lang="fr-FR" sz="1100" dirty="0">
                <a:latin typeface="Calibri" panose="020F0502020204030204" pitchFamily="34" charset="0"/>
                <a:ea typeface="Calibri" panose="020F0502020204030204" pitchFamily="34" charset="0"/>
                <a:cs typeface="Times New Roman" panose="02020603050405020304" pitchFamily="18" charset="0"/>
              </a:rPr>
              <a:t> = '1'</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 </a:t>
            </a:r>
          </a:p>
          <a:p>
            <a:pPr algn="just">
              <a:lnSpc>
                <a:spcPct val="107000"/>
              </a:lnSpc>
              <a:spcAft>
                <a:spcPts val="0"/>
              </a:spcAft>
            </a:pP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GRANT SELECT ON SAVENTv1 TO PUBLIC  ; </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GRANT ALTER , REFERENCES , SELECT  ON SAVENTv1 TO QPGMR WITH GRANT OPTION ;</a:t>
            </a:r>
          </a:p>
          <a:p>
            <a:pPr algn="just">
              <a:lnSpc>
                <a:spcPct val="107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LABEL ON TABLE SAVENTv1 IS 'SAV - Vue 1 sur SAV' ;</a:t>
            </a:r>
          </a:p>
        </p:txBody>
      </p:sp>
    </p:spTree>
    <p:extLst>
      <p:ext uri="{BB962C8B-B14F-4D97-AF65-F5344CB8AC3E}">
        <p14:creationId xmlns:p14="http://schemas.microsoft.com/office/powerpoint/2010/main" val="109526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18</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3"/>
            </a:pPr>
            <a:r>
              <a:rPr lang="fr-FR" sz="2000" dirty="0"/>
              <a:t>Présentation de la solution</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3BAF74C-735A-4408-B956-C9CFB9B533F5}"/>
              </a:ext>
            </a:extLst>
          </p:cNvPr>
          <p:cNvSpPr/>
          <p:nvPr/>
        </p:nvSpPr>
        <p:spPr>
          <a:xfrm>
            <a:off x="6486934" y="1245112"/>
            <a:ext cx="2024208" cy="307777"/>
          </a:xfrm>
          <a:prstGeom prst="rect">
            <a:avLst/>
          </a:prstGeom>
        </p:spPr>
        <p:txBody>
          <a:bodyPr wrap="none">
            <a:spAutoFit/>
          </a:bodyPr>
          <a:lstStyle/>
          <a:p>
            <a:r>
              <a:rPr lang="fr-FR" sz="1400" dirty="0">
                <a:latin typeface="Calibri" panose="020F0502020204030204" pitchFamily="34" charset="0"/>
                <a:cs typeface="Times New Roman" panose="02020603050405020304" pitchFamily="18" charset="0"/>
              </a:rPr>
              <a:t>Environnement de travail</a:t>
            </a:r>
            <a:endParaRPr lang="fr-FR" sz="1400" dirty="0"/>
          </a:p>
        </p:txBody>
      </p:sp>
      <p:sp>
        <p:nvSpPr>
          <p:cNvPr id="12" name="Rectangle 11">
            <a:extLst>
              <a:ext uri="{FF2B5EF4-FFF2-40B4-BE49-F238E27FC236}">
                <a16:creationId xmlns:a16="http://schemas.microsoft.com/office/drawing/2014/main" id="{76382FCE-1B05-4CB0-9AE5-78415D7AA92C}"/>
              </a:ext>
            </a:extLst>
          </p:cNvPr>
          <p:cNvSpPr/>
          <p:nvPr/>
        </p:nvSpPr>
        <p:spPr>
          <a:xfrm>
            <a:off x="1555287" y="1091223"/>
            <a:ext cx="1863780" cy="307777"/>
          </a:xfrm>
          <a:prstGeom prst="rect">
            <a:avLst/>
          </a:prstGeom>
        </p:spPr>
        <p:txBody>
          <a:bodyPr wrap="none">
            <a:spAutoFit/>
          </a:bodyPr>
          <a:lstStyle/>
          <a:p>
            <a:r>
              <a:rPr lang="fr-FR" sz="1400" dirty="0">
                <a:latin typeface="Calibri" panose="020F0502020204030204" pitchFamily="34" charset="0"/>
                <a:cs typeface="Times New Roman" panose="02020603050405020304" pitchFamily="18" charset="0"/>
              </a:rPr>
              <a:t>Architecture technique</a:t>
            </a:r>
            <a:endParaRPr lang="fr-FR" sz="1400" dirty="0"/>
          </a:p>
        </p:txBody>
      </p:sp>
      <p:sp>
        <p:nvSpPr>
          <p:cNvPr id="14" name="Titre 1">
            <a:extLst>
              <a:ext uri="{FF2B5EF4-FFF2-40B4-BE49-F238E27FC236}">
                <a16:creationId xmlns:a16="http://schemas.microsoft.com/office/drawing/2014/main" id="{A27110B8-E01E-4E6F-BAAC-E3BF9BFCB891}"/>
              </a:ext>
            </a:extLst>
          </p:cNvPr>
          <p:cNvSpPr txBox="1">
            <a:spLocks/>
          </p:cNvSpPr>
          <p:nvPr/>
        </p:nvSpPr>
        <p:spPr>
          <a:xfrm>
            <a:off x="4275844" y="32749"/>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4"/>
            </a:pPr>
            <a:r>
              <a:rPr lang="fr-FR" sz="2000" b="1" cap="all" dirty="0">
                <a:solidFill>
                  <a:schemeClr val="bg1"/>
                </a:solidFill>
                <a:latin typeface="Exo" pitchFamily="50" charset="0"/>
              </a:rPr>
              <a:t>Spécifications techniques détaillées</a:t>
            </a:r>
          </a:p>
        </p:txBody>
      </p:sp>
      <p:sp>
        <p:nvSpPr>
          <p:cNvPr id="15" name="Titre 1">
            <a:extLst>
              <a:ext uri="{FF2B5EF4-FFF2-40B4-BE49-F238E27FC236}">
                <a16:creationId xmlns:a16="http://schemas.microsoft.com/office/drawing/2014/main" id="{51861332-7008-4384-8DA8-A1FABB11774F}"/>
              </a:ext>
            </a:extLst>
          </p:cNvPr>
          <p:cNvSpPr txBox="1">
            <a:spLocks/>
          </p:cNvSpPr>
          <p:nvPr/>
        </p:nvSpPr>
        <p:spPr>
          <a:xfrm>
            <a:off x="3911097" y="457669"/>
            <a:ext cx="4670218"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marL="457200" indent="-457200">
              <a:buFont typeface="+mj-lt"/>
              <a:buAutoNum type="arabicParenR" startAt="2"/>
            </a:pPr>
            <a:r>
              <a:rPr lang="fr-FR" sz="2000" dirty="0"/>
              <a:t>architecture technique</a:t>
            </a:r>
          </a:p>
        </p:txBody>
      </p:sp>
      <p:graphicFrame>
        <p:nvGraphicFramePr>
          <p:cNvPr id="16" name="Diagramme 15">
            <a:extLst>
              <a:ext uri="{FF2B5EF4-FFF2-40B4-BE49-F238E27FC236}">
                <a16:creationId xmlns:a16="http://schemas.microsoft.com/office/drawing/2014/main" id="{9C75E4B6-B8A1-4E6F-AD90-84EA51FF202A}"/>
              </a:ext>
            </a:extLst>
          </p:cNvPr>
          <p:cNvGraphicFramePr/>
          <p:nvPr>
            <p:extLst>
              <p:ext uri="{D42A27DB-BD31-4B8C-83A1-F6EECF244321}">
                <p14:modId xmlns:p14="http://schemas.microsoft.com/office/powerpoint/2010/main" val="2698268850"/>
              </p:ext>
            </p:extLst>
          </p:nvPr>
        </p:nvGraphicFramePr>
        <p:xfrm>
          <a:off x="-173598" y="1557715"/>
          <a:ext cx="5240782" cy="3510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600BFEA7-2B9D-419A-B3DB-A0C84E83F69C}"/>
              </a:ext>
            </a:extLst>
          </p:cNvPr>
          <p:cNvPicPr>
            <a:picLocks noChangeAspect="1"/>
          </p:cNvPicPr>
          <p:nvPr/>
        </p:nvPicPr>
        <p:blipFill>
          <a:blip r:embed="rId8"/>
          <a:stretch>
            <a:fillRect/>
          </a:stretch>
        </p:blipFill>
        <p:spPr>
          <a:xfrm>
            <a:off x="688734" y="5300285"/>
            <a:ext cx="3401934" cy="1102727"/>
          </a:xfrm>
          <a:prstGeom prst="rect">
            <a:avLst/>
          </a:prstGeom>
        </p:spPr>
      </p:pic>
      <p:sp>
        <p:nvSpPr>
          <p:cNvPr id="10" name="Flèche : double flèche horizontale 9">
            <a:extLst>
              <a:ext uri="{FF2B5EF4-FFF2-40B4-BE49-F238E27FC236}">
                <a16:creationId xmlns:a16="http://schemas.microsoft.com/office/drawing/2014/main" id="{E17DF2DB-E757-44DA-9988-69617A2B79D2}"/>
              </a:ext>
            </a:extLst>
          </p:cNvPr>
          <p:cNvSpPr/>
          <p:nvPr/>
        </p:nvSpPr>
        <p:spPr>
          <a:xfrm>
            <a:off x="6767583" y="1734784"/>
            <a:ext cx="1623604" cy="749501"/>
          </a:xfrm>
          <a:prstGeom prst="leftRightArrow">
            <a:avLst/>
          </a:prstGeom>
          <a:solidFill>
            <a:srgbClr val="87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Langages</a:t>
            </a:r>
          </a:p>
        </p:txBody>
      </p:sp>
      <p:sp>
        <p:nvSpPr>
          <p:cNvPr id="11" name="Flèche : bas 10">
            <a:extLst>
              <a:ext uri="{FF2B5EF4-FFF2-40B4-BE49-F238E27FC236}">
                <a16:creationId xmlns:a16="http://schemas.microsoft.com/office/drawing/2014/main" id="{B02ED7E3-691D-424D-8F80-AB22ADF96118}"/>
              </a:ext>
            </a:extLst>
          </p:cNvPr>
          <p:cNvSpPr/>
          <p:nvPr/>
        </p:nvSpPr>
        <p:spPr>
          <a:xfrm rot="16200000">
            <a:off x="6520795" y="2606890"/>
            <a:ext cx="747037" cy="1548142"/>
          </a:xfrm>
          <a:prstGeom prst="downArrow">
            <a:avLst/>
          </a:prstGeom>
          <a:solidFill>
            <a:srgbClr val="87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24">
            <a:extLst>
              <a:ext uri="{FF2B5EF4-FFF2-40B4-BE49-F238E27FC236}">
                <a16:creationId xmlns:a16="http://schemas.microsoft.com/office/drawing/2014/main" id="{2EDE23BB-6609-47E9-A4EF-87D6901795BA}"/>
              </a:ext>
            </a:extLst>
          </p:cNvPr>
          <p:cNvSpPr/>
          <p:nvPr/>
        </p:nvSpPr>
        <p:spPr>
          <a:xfrm>
            <a:off x="6616902" y="3232637"/>
            <a:ext cx="428322" cy="307777"/>
          </a:xfrm>
          <a:prstGeom prst="rect">
            <a:avLst/>
          </a:prstGeom>
        </p:spPr>
        <p:txBody>
          <a:bodyPr wrap="none">
            <a:spAutoFit/>
          </a:bodyPr>
          <a:lstStyle/>
          <a:p>
            <a:r>
              <a:rPr lang="fr-FR" sz="1400" dirty="0">
                <a:solidFill>
                  <a:schemeClr val="bg1"/>
                </a:solidFill>
                <a:latin typeface="Calibri" panose="020F0502020204030204" pitchFamily="34" charset="0"/>
                <a:cs typeface="Times New Roman" panose="02020603050405020304" pitchFamily="18" charset="0"/>
              </a:rPr>
              <a:t>IDE</a:t>
            </a:r>
            <a:endParaRPr lang="fr-FR" sz="1400" dirty="0">
              <a:solidFill>
                <a:schemeClr val="bg1"/>
              </a:solidFill>
            </a:endParaRPr>
          </a:p>
        </p:txBody>
      </p:sp>
      <p:sp>
        <p:nvSpPr>
          <p:cNvPr id="28" name="Flèche : bas 27">
            <a:extLst>
              <a:ext uri="{FF2B5EF4-FFF2-40B4-BE49-F238E27FC236}">
                <a16:creationId xmlns:a16="http://schemas.microsoft.com/office/drawing/2014/main" id="{ED6AD546-6B60-4065-8A10-4148501BDD01}"/>
              </a:ext>
            </a:extLst>
          </p:cNvPr>
          <p:cNvSpPr/>
          <p:nvPr/>
        </p:nvSpPr>
        <p:spPr>
          <a:xfrm rot="16200000">
            <a:off x="6492880" y="3891055"/>
            <a:ext cx="847272" cy="1548142"/>
          </a:xfrm>
          <a:prstGeom prst="downArrow">
            <a:avLst/>
          </a:prstGeom>
          <a:solidFill>
            <a:srgbClr val="87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3285E572-2142-4DA8-8B45-38EC76F8539E}"/>
              </a:ext>
            </a:extLst>
          </p:cNvPr>
          <p:cNvSpPr/>
          <p:nvPr/>
        </p:nvSpPr>
        <p:spPr>
          <a:xfrm>
            <a:off x="6257480" y="4376373"/>
            <a:ext cx="1184940" cy="523220"/>
          </a:xfrm>
          <a:prstGeom prst="rect">
            <a:avLst/>
          </a:prstGeom>
        </p:spPr>
        <p:txBody>
          <a:bodyPr wrap="none">
            <a:spAutoFit/>
          </a:bodyPr>
          <a:lstStyle/>
          <a:p>
            <a:r>
              <a:rPr lang="fr-FR" sz="1400" dirty="0">
                <a:solidFill>
                  <a:schemeClr val="bg1"/>
                </a:solidFill>
                <a:latin typeface="Calibri" panose="020F0502020204030204" pitchFamily="34" charset="0"/>
                <a:cs typeface="Times New Roman" panose="02020603050405020304" pitchFamily="18" charset="0"/>
              </a:rPr>
              <a:t>Système </a:t>
            </a:r>
          </a:p>
          <a:p>
            <a:r>
              <a:rPr lang="fr-FR" sz="1400" dirty="0">
                <a:solidFill>
                  <a:schemeClr val="bg1"/>
                </a:solidFill>
                <a:latin typeface="Calibri" panose="020F0502020204030204" pitchFamily="34" charset="0"/>
                <a:cs typeface="Times New Roman" panose="02020603050405020304" pitchFamily="18" charset="0"/>
              </a:rPr>
              <a:t>d’exploitation</a:t>
            </a:r>
            <a:endParaRPr lang="fr-FR" sz="1400" dirty="0">
              <a:solidFill>
                <a:schemeClr val="bg1"/>
              </a:solidFill>
            </a:endParaRPr>
          </a:p>
        </p:txBody>
      </p:sp>
      <p:sp>
        <p:nvSpPr>
          <p:cNvPr id="30" name="Flèche : bas 29">
            <a:extLst>
              <a:ext uri="{FF2B5EF4-FFF2-40B4-BE49-F238E27FC236}">
                <a16:creationId xmlns:a16="http://schemas.microsoft.com/office/drawing/2014/main" id="{C45E1B8D-F025-485D-9AF7-2675E16C8134}"/>
              </a:ext>
            </a:extLst>
          </p:cNvPr>
          <p:cNvSpPr/>
          <p:nvPr/>
        </p:nvSpPr>
        <p:spPr>
          <a:xfrm rot="5400000">
            <a:off x="8118323" y="5090469"/>
            <a:ext cx="847271" cy="1598835"/>
          </a:xfrm>
          <a:prstGeom prst="downArrow">
            <a:avLst/>
          </a:prstGeom>
          <a:solidFill>
            <a:srgbClr val="87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A9F42542-4D20-489F-9127-18DD4CF62C0E}"/>
              </a:ext>
            </a:extLst>
          </p:cNvPr>
          <p:cNvSpPr/>
          <p:nvPr/>
        </p:nvSpPr>
        <p:spPr>
          <a:xfrm>
            <a:off x="8313188" y="5740731"/>
            <a:ext cx="588623" cy="307777"/>
          </a:xfrm>
          <a:prstGeom prst="rect">
            <a:avLst/>
          </a:prstGeom>
        </p:spPr>
        <p:txBody>
          <a:bodyPr wrap="none">
            <a:spAutoFit/>
          </a:bodyPr>
          <a:lstStyle/>
          <a:p>
            <a:r>
              <a:rPr lang="fr-FR" sz="1400" dirty="0">
                <a:solidFill>
                  <a:schemeClr val="bg1"/>
                </a:solidFill>
                <a:latin typeface="Calibri" panose="020F0502020204030204" pitchFamily="34" charset="0"/>
                <a:cs typeface="Times New Roman" panose="02020603050405020304" pitchFamily="18" charset="0"/>
              </a:rPr>
              <a:t>SGBD</a:t>
            </a:r>
            <a:endParaRPr lang="fr-FR" sz="1400" dirty="0">
              <a:solidFill>
                <a:schemeClr val="bg1"/>
              </a:solidFill>
            </a:endParaRPr>
          </a:p>
        </p:txBody>
      </p:sp>
      <p:pic>
        <p:nvPicPr>
          <p:cNvPr id="17" name="Image 16">
            <a:extLst>
              <a:ext uri="{FF2B5EF4-FFF2-40B4-BE49-F238E27FC236}">
                <a16:creationId xmlns:a16="http://schemas.microsoft.com/office/drawing/2014/main" id="{8255C394-D221-43CC-946A-6E70E2D62DA9}"/>
              </a:ext>
            </a:extLst>
          </p:cNvPr>
          <p:cNvPicPr>
            <a:picLocks noChangeAspect="1"/>
          </p:cNvPicPr>
          <p:nvPr/>
        </p:nvPicPr>
        <p:blipFill>
          <a:blip r:embed="rId9"/>
          <a:stretch>
            <a:fillRect/>
          </a:stretch>
        </p:blipFill>
        <p:spPr>
          <a:xfrm>
            <a:off x="5690345" y="1734186"/>
            <a:ext cx="439887" cy="602534"/>
          </a:xfrm>
          <a:prstGeom prst="rect">
            <a:avLst/>
          </a:prstGeom>
        </p:spPr>
      </p:pic>
      <p:pic>
        <p:nvPicPr>
          <p:cNvPr id="32" name="Image 31">
            <a:extLst>
              <a:ext uri="{FF2B5EF4-FFF2-40B4-BE49-F238E27FC236}">
                <a16:creationId xmlns:a16="http://schemas.microsoft.com/office/drawing/2014/main" id="{53CE0813-3F96-48FC-AC41-2256BBD4CBB9}"/>
              </a:ext>
            </a:extLst>
          </p:cNvPr>
          <p:cNvPicPr>
            <a:picLocks noChangeAspect="1"/>
          </p:cNvPicPr>
          <p:nvPr/>
        </p:nvPicPr>
        <p:blipFill>
          <a:blip r:embed="rId10"/>
          <a:stretch>
            <a:fillRect/>
          </a:stretch>
        </p:blipFill>
        <p:spPr>
          <a:xfrm>
            <a:off x="6243973" y="1749794"/>
            <a:ext cx="396325" cy="568373"/>
          </a:xfrm>
          <a:prstGeom prst="rect">
            <a:avLst/>
          </a:prstGeom>
        </p:spPr>
      </p:pic>
      <p:pic>
        <p:nvPicPr>
          <p:cNvPr id="33" name="Image 32">
            <a:extLst>
              <a:ext uri="{FF2B5EF4-FFF2-40B4-BE49-F238E27FC236}">
                <a16:creationId xmlns:a16="http://schemas.microsoft.com/office/drawing/2014/main" id="{23B461B4-235D-431A-963C-4EF0090E37D8}"/>
              </a:ext>
            </a:extLst>
          </p:cNvPr>
          <p:cNvPicPr>
            <a:picLocks noChangeAspect="1"/>
          </p:cNvPicPr>
          <p:nvPr/>
        </p:nvPicPr>
        <p:blipFill>
          <a:blip r:embed="rId11"/>
          <a:stretch>
            <a:fillRect/>
          </a:stretch>
        </p:blipFill>
        <p:spPr>
          <a:xfrm>
            <a:off x="8518472" y="1712759"/>
            <a:ext cx="490538" cy="771526"/>
          </a:xfrm>
          <a:prstGeom prst="rect">
            <a:avLst/>
          </a:prstGeom>
        </p:spPr>
      </p:pic>
      <p:pic>
        <p:nvPicPr>
          <p:cNvPr id="34" name="Image 33">
            <a:extLst>
              <a:ext uri="{FF2B5EF4-FFF2-40B4-BE49-F238E27FC236}">
                <a16:creationId xmlns:a16="http://schemas.microsoft.com/office/drawing/2014/main" id="{E2133BF5-F022-4360-8282-452FBF71CEA2}"/>
              </a:ext>
            </a:extLst>
          </p:cNvPr>
          <p:cNvPicPr>
            <a:picLocks noChangeAspect="1"/>
          </p:cNvPicPr>
          <p:nvPr/>
        </p:nvPicPr>
        <p:blipFill>
          <a:blip r:embed="rId12"/>
          <a:stretch>
            <a:fillRect/>
          </a:stretch>
        </p:blipFill>
        <p:spPr>
          <a:xfrm>
            <a:off x="9136295" y="1875139"/>
            <a:ext cx="587266" cy="505175"/>
          </a:xfrm>
          <a:prstGeom prst="rect">
            <a:avLst/>
          </a:prstGeom>
        </p:spPr>
      </p:pic>
      <p:pic>
        <p:nvPicPr>
          <p:cNvPr id="35" name="Image 34">
            <a:extLst>
              <a:ext uri="{FF2B5EF4-FFF2-40B4-BE49-F238E27FC236}">
                <a16:creationId xmlns:a16="http://schemas.microsoft.com/office/drawing/2014/main" id="{43E5B2B9-5587-4FF1-9488-D07548FC43F1}"/>
              </a:ext>
            </a:extLst>
          </p:cNvPr>
          <p:cNvPicPr>
            <a:picLocks noChangeAspect="1"/>
          </p:cNvPicPr>
          <p:nvPr/>
        </p:nvPicPr>
        <p:blipFill>
          <a:blip r:embed="rId13"/>
          <a:stretch>
            <a:fillRect/>
          </a:stretch>
        </p:blipFill>
        <p:spPr>
          <a:xfrm>
            <a:off x="7923514" y="3078452"/>
            <a:ext cx="1254179" cy="596350"/>
          </a:xfrm>
          <a:prstGeom prst="rect">
            <a:avLst/>
          </a:prstGeom>
        </p:spPr>
      </p:pic>
      <p:pic>
        <p:nvPicPr>
          <p:cNvPr id="37" name="Image 36">
            <a:extLst>
              <a:ext uri="{FF2B5EF4-FFF2-40B4-BE49-F238E27FC236}">
                <a16:creationId xmlns:a16="http://schemas.microsoft.com/office/drawing/2014/main" id="{4FC8395D-1D20-48BB-8C06-FC4D864622C3}"/>
              </a:ext>
            </a:extLst>
          </p:cNvPr>
          <p:cNvPicPr>
            <a:picLocks noChangeAspect="1"/>
          </p:cNvPicPr>
          <p:nvPr/>
        </p:nvPicPr>
        <p:blipFill>
          <a:blip r:embed="rId14"/>
          <a:stretch>
            <a:fillRect/>
          </a:stretch>
        </p:blipFill>
        <p:spPr>
          <a:xfrm>
            <a:off x="8327209" y="4276832"/>
            <a:ext cx="867213" cy="710488"/>
          </a:xfrm>
          <a:prstGeom prst="rect">
            <a:avLst/>
          </a:prstGeom>
        </p:spPr>
      </p:pic>
      <p:pic>
        <p:nvPicPr>
          <p:cNvPr id="38" name="Image 37">
            <a:extLst>
              <a:ext uri="{FF2B5EF4-FFF2-40B4-BE49-F238E27FC236}">
                <a16:creationId xmlns:a16="http://schemas.microsoft.com/office/drawing/2014/main" id="{BA648106-34ED-45C4-8C1C-BD3667D77119}"/>
              </a:ext>
            </a:extLst>
          </p:cNvPr>
          <p:cNvPicPr>
            <a:picLocks noChangeAspect="1"/>
          </p:cNvPicPr>
          <p:nvPr/>
        </p:nvPicPr>
        <p:blipFill>
          <a:blip r:embed="rId15"/>
          <a:stretch>
            <a:fillRect/>
          </a:stretch>
        </p:blipFill>
        <p:spPr>
          <a:xfrm>
            <a:off x="6174013" y="5541903"/>
            <a:ext cx="904827" cy="848595"/>
          </a:xfrm>
          <a:prstGeom prst="rect">
            <a:avLst/>
          </a:prstGeom>
        </p:spPr>
      </p:pic>
    </p:spTree>
    <p:extLst>
      <p:ext uri="{BB962C8B-B14F-4D97-AF65-F5344CB8AC3E}">
        <p14:creationId xmlns:p14="http://schemas.microsoft.com/office/powerpoint/2010/main" val="400547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750"/>
                                        <p:tgtEl>
                                          <p:spTgt spid="12"/>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750"/>
                                        <p:tgtEl>
                                          <p:spTgt spid="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75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750"/>
                                        <p:tgtEl>
                                          <p:spTgt spid="8"/>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750"/>
                                        <p:tgtEl>
                                          <p:spTgt spid="10"/>
                                        </p:tgtEl>
                                      </p:cBhvr>
                                    </p:animEffect>
                                  </p:childTnLst>
                                </p:cTn>
                              </p:par>
                              <p:par>
                                <p:cTn id="22" presetID="21" presetClass="entr" presetSubtype="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heel(1)">
                                      <p:cBhvr>
                                        <p:cTn id="24" dur="750"/>
                                        <p:tgtEl>
                                          <p:spTgt spid="17"/>
                                        </p:tgtEl>
                                      </p:cBhvr>
                                    </p:animEffect>
                                  </p:childTnLst>
                                </p:cTn>
                              </p:par>
                              <p:par>
                                <p:cTn id="25" presetID="21" presetClass="entr" presetSubtype="1"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heel(1)">
                                      <p:cBhvr>
                                        <p:cTn id="27" dur="750"/>
                                        <p:tgtEl>
                                          <p:spTgt spid="32"/>
                                        </p:tgtEl>
                                      </p:cBhvr>
                                    </p:animEffect>
                                  </p:childTnLst>
                                </p:cTn>
                              </p:par>
                              <p:par>
                                <p:cTn id="28" presetID="21" presetClass="entr" presetSubtype="1"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heel(1)">
                                      <p:cBhvr>
                                        <p:cTn id="30" dur="750"/>
                                        <p:tgtEl>
                                          <p:spTgt spid="33"/>
                                        </p:tgtEl>
                                      </p:cBhvr>
                                    </p:animEffect>
                                  </p:childTnLst>
                                </p:cTn>
                              </p:par>
                              <p:par>
                                <p:cTn id="31" presetID="21" presetClass="entr" presetSubtype="1"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heel(1)">
                                      <p:cBhvr>
                                        <p:cTn id="33" dur="75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750"/>
                                        <p:tgtEl>
                                          <p:spTgt spid="11"/>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heel(1)">
                                      <p:cBhvr>
                                        <p:cTn id="41" dur="750"/>
                                        <p:tgtEl>
                                          <p:spTgt spid="25"/>
                                        </p:tgtEl>
                                      </p:cBhvr>
                                    </p:animEffect>
                                  </p:childTnLst>
                                </p:cTn>
                              </p:par>
                              <p:par>
                                <p:cTn id="42" presetID="21" presetClass="entr" presetSubtype="1"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heel(1)">
                                      <p:cBhvr>
                                        <p:cTn id="44" dur="75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heel(1)">
                                      <p:cBhvr>
                                        <p:cTn id="49" dur="750"/>
                                        <p:tgtEl>
                                          <p:spTgt spid="28"/>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heel(1)">
                                      <p:cBhvr>
                                        <p:cTn id="52" dur="750"/>
                                        <p:tgtEl>
                                          <p:spTgt spid="29"/>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heel(1)">
                                      <p:cBhvr>
                                        <p:cTn id="55" dur="750"/>
                                        <p:tgtEl>
                                          <p:spTgt spid="30"/>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heel(1)">
                                      <p:cBhvr>
                                        <p:cTn id="58" dur="750"/>
                                        <p:tgtEl>
                                          <p:spTgt spid="31"/>
                                        </p:tgtEl>
                                      </p:cBhvr>
                                    </p:animEffect>
                                  </p:childTnLst>
                                </p:cTn>
                              </p:par>
                              <p:par>
                                <p:cTn id="59" presetID="21" presetClass="entr" presetSubtype="1"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heel(1)">
                                      <p:cBhvr>
                                        <p:cTn id="61" dur="750"/>
                                        <p:tgtEl>
                                          <p:spTgt spid="37"/>
                                        </p:tgtEl>
                                      </p:cBhvr>
                                    </p:animEffect>
                                  </p:childTnLst>
                                </p:cTn>
                              </p:par>
                              <p:par>
                                <p:cTn id="62" presetID="21" presetClass="entr" presetSubtype="1"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heel(1)">
                                      <p:cBhvr>
                                        <p:cTn id="64"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Graphic spid="16" grpId="0">
        <p:bldAsOne/>
      </p:bldGraphic>
      <p:bldP spid="10" grpId="0" animBg="1"/>
      <p:bldP spid="11" grpId="0" animBg="1"/>
      <p:bldP spid="25" grpId="0"/>
      <p:bldP spid="28" grpId="0" animBg="1"/>
      <p:bldP spid="29" grpId="0"/>
      <p:bldP spid="30" grpId="0" animBg="1"/>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0FD9E2-730E-4EAC-B2C5-A16E5C5CC37E}"/>
              </a:ext>
            </a:extLst>
          </p:cNvPr>
          <p:cNvSpPr>
            <a:spLocks noGrp="1"/>
          </p:cNvSpPr>
          <p:nvPr>
            <p:ph type="title"/>
          </p:nvPr>
        </p:nvSpPr>
        <p:spPr>
          <a:xfrm>
            <a:off x="2169059" y="136523"/>
            <a:ext cx="5567881" cy="614283"/>
          </a:xfrm>
        </p:spPr>
        <p:txBody>
          <a:bodyPr/>
          <a:lstStyle/>
          <a:p>
            <a:pPr marL="514350" lvl="0" indent="-514350">
              <a:buFont typeface="+mj-lt"/>
              <a:buAutoNum type="romanUcPeriod" startAt="4"/>
            </a:pPr>
            <a:r>
              <a:rPr lang="fr-FR" sz="2400" dirty="0"/>
              <a:t>Réalisation</a:t>
            </a:r>
          </a:p>
        </p:txBody>
      </p:sp>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19</a:t>
            </a:fld>
            <a:endParaRPr lang="fr-FR" dirty="0"/>
          </a:p>
        </p:txBody>
      </p:sp>
      <p:pic>
        <p:nvPicPr>
          <p:cNvPr id="8" name="Image 7" descr="Une image contenant bâtiment, ciel, extérieur&#10;&#10;Description générée automatiquement">
            <a:extLst>
              <a:ext uri="{FF2B5EF4-FFF2-40B4-BE49-F238E27FC236}">
                <a16:creationId xmlns:a16="http://schemas.microsoft.com/office/drawing/2014/main" id="{D775A35A-80B6-4946-ACA9-FC3154288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7328"/>
            <a:ext cx="9906000" cy="5970672"/>
          </a:xfrm>
          <a:prstGeom prst="rect">
            <a:avLst/>
          </a:prstGeom>
        </p:spPr>
      </p:pic>
    </p:spTree>
    <p:extLst>
      <p:ext uri="{BB962C8B-B14F-4D97-AF65-F5344CB8AC3E}">
        <p14:creationId xmlns:p14="http://schemas.microsoft.com/office/powerpoint/2010/main" val="368379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2FC00F-EDBA-48E7-B593-6139B4555940}"/>
              </a:ext>
            </a:extLst>
          </p:cNvPr>
          <p:cNvSpPr>
            <a:spLocks noGrp="1"/>
          </p:cNvSpPr>
          <p:nvPr>
            <p:ph type="title"/>
          </p:nvPr>
        </p:nvSpPr>
        <p:spPr/>
        <p:txBody>
          <a:bodyPr/>
          <a:lstStyle/>
          <a:p>
            <a:r>
              <a:rPr lang="fr-FR" dirty="0"/>
              <a:t>SOMMAIRE</a:t>
            </a:r>
          </a:p>
        </p:txBody>
      </p:sp>
      <p:sp>
        <p:nvSpPr>
          <p:cNvPr id="5" name="Espace réservé du numéro de diapositive 4">
            <a:extLst>
              <a:ext uri="{FF2B5EF4-FFF2-40B4-BE49-F238E27FC236}">
                <a16:creationId xmlns:a16="http://schemas.microsoft.com/office/drawing/2014/main" id="{946FFB4C-0F76-4A5F-B210-051E1040FDD5}"/>
              </a:ext>
            </a:extLst>
          </p:cNvPr>
          <p:cNvSpPr>
            <a:spLocks noGrp="1"/>
          </p:cNvSpPr>
          <p:nvPr>
            <p:ph type="sldNum" sz="quarter" idx="4294967295"/>
          </p:nvPr>
        </p:nvSpPr>
        <p:spPr>
          <a:xfrm>
            <a:off x="6996113" y="6356352"/>
            <a:ext cx="2228850" cy="365125"/>
          </a:xfrm>
        </p:spPr>
        <p:txBody>
          <a:bodyPr/>
          <a:lstStyle/>
          <a:p>
            <a:r>
              <a:rPr lang="fr-FR" dirty="0"/>
              <a:t>1</a:t>
            </a:r>
          </a:p>
        </p:txBody>
      </p:sp>
      <p:sp>
        <p:nvSpPr>
          <p:cNvPr id="6" name="Espace réservé du texte 2">
            <a:extLst>
              <a:ext uri="{FF2B5EF4-FFF2-40B4-BE49-F238E27FC236}">
                <a16:creationId xmlns:a16="http://schemas.microsoft.com/office/drawing/2014/main" id="{9B059AC6-0FC2-499D-8FEE-09D839E1D3FA}"/>
              </a:ext>
            </a:extLst>
          </p:cNvPr>
          <p:cNvSpPr>
            <a:spLocks noGrp="1"/>
          </p:cNvSpPr>
          <p:nvPr>
            <p:ph type="body" sz="quarter" idx="10" hasCustomPrompt="1"/>
          </p:nvPr>
        </p:nvSpPr>
        <p:spPr>
          <a:xfrm>
            <a:off x="175299" y="1260709"/>
            <a:ext cx="5029200" cy="5095643"/>
          </a:xfrm>
        </p:spPr>
        <p:txBody>
          <a:bodyPr>
            <a:normAutofit fontScale="92500"/>
          </a:bodyPr>
          <a:lstStyle>
            <a:lvl1pPr marL="571500" indent="-571500" algn="ctr" defTabSz="914400" rtl="0" eaLnBrk="1" latinLnBrk="0" hangingPunct="1">
              <a:lnSpc>
                <a:spcPct val="90000"/>
              </a:lnSpc>
              <a:spcBef>
                <a:spcPct val="0"/>
              </a:spcBef>
              <a:buFont typeface="+mj-lt"/>
              <a:buAutoNum type="romanUcPeriod"/>
              <a:defRPr lang="fr-FR" sz="2700" b="1" kern="1200" cap="all" dirty="0" smtClean="0">
                <a:solidFill>
                  <a:schemeClr val="tx1">
                    <a:lumMod val="65000"/>
                    <a:lumOff val="35000"/>
                  </a:schemeClr>
                </a:solidFill>
                <a:latin typeface="Exo" pitchFamily="50" charset="0"/>
                <a:ea typeface="+mn-ea"/>
                <a:cs typeface="+mn-cs"/>
              </a:defRPr>
            </a:lvl1pPr>
            <a:lvl2pPr marL="914400" indent="-457200" algn="ctr" defTabSz="914400" rtl="0" eaLnBrk="1" latinLnBrk="0" hangingPunct="1">
              <a:lnSpc>
                <a:spcPct val="90000"/>
              </a:lnSpc>
              <a:spcBef>
                <a:spcPct val="0"/>
              </a:spcBef>
              <a:buFont typeface="+mj-lt"/>
              <a:buAutoNum type="arabicPeriod"/>
              <a:defRPr lang="fr-FR" sz="2400" b="1" kern="1200" cap="all" dirty="0" smtClean="0">
                <a:solidFill>
                  <a:schemeClr val="tx1">
                    <a:lumMod val="65000"/>
                    <a:lumOff val="35000"/>
                  </a:schemeClr>
                </a:solidFill>
                <a:latin typeface="Exo" pitchFamily="50" charset="0"/>
                <a:ea typeface="+mn-ea"/>
                <a:cs typeface="+mn-cs"/>
              </a:defRPr>
            </a:lvl2pPr>
            <a:lvl3pPr marL="1371600" indent="-457200">
              <a:buFont typeface="+mj-lt"/>
              <a:buAutoNum type="arabicParenR"/>
              <a:defRPr/>
            </a:lvl3pPr>
            <a:lvl5pPr marL="2171700" indent="-342900">
              <a:buFont typeface="+mj-lt"/>
              <a:buAutoNum type="arabicPeriod"/>
              <a:defRPr/>
            </a:lvl5pPr>
          </a:lstStyle>
          <a:p>
            <a:pPr lvl="0" algn="l"/>
            <a:r>
              <a:rPr lang="fr-FR" dirty="0"/>
              <a:t>Contexte général</a:t>
            </a:r>
          </a:p>
          <a:p>
            <a:pPr marL="800100" lvl="1" algn="l"/>
            <a:r>
              <a:rPr lang="fr-FR" sz="2000" b="0" dirty="0"/>
              <a:t>Groupe </a:t>
            </a:r>
            <a:r>
              <a:rPr lang="fr-FR" sz="2000" b="0" dirty="0" err="1"/>
              <a:t>Poujoulat</a:t>
            </a:r>
            <a:endParaRPr lang="fr-FR" sz="2000" b="0" dirty="0"/>
          </a:p>
          <a:p>
            <a:pPr marL="800100" lvl="1" algn="l"/>
            <a:r>
              <a:rPr lang="fr-FR" sz="2000" b="0" dirty="0"/>
              <a:t>Historique et besoins du projet</a:t>
            </a:r>
          </a:p>
          <a:p>
            <a:pPr marL="800100" lvl="1" algn="l"/>
            <a:r>
              <a:rPr lang="fr-FR" sz="2000" b="0" dirty="0"/>
              <a:t>Définition du projet</a:t>
            </a:r>
          </a:p>
          <a:p>
            <a:pPr marL="800100" lvl="1" algn="l"/>
            <a:r>
              <a:rPr lang="fr-FR" sz="2000" b="0" dirty="0"/>
              <a:t>Contraintes et données prévisionnelles</a:t>
            </a:r>
          </a:p>
          <a:p>
            <a:pPr lvl="0" algn="l">
              <a:lnSpc>
                <a:spcPct val="110000"/>
              </a:lnSpc>
              <a:spcBef>
                <a:spcPts val="1200"/>
              </a:spcBef>
            </a:pPr>
            <a:r>
              <a:rPr lang="fr-FR" dirty="0"/>
              <a:t>Vision du projet</a:t>
            </a:r>
            <a:endParaRPr lang="fr-FR" sz="2000" b="0" dirty="0"/>
          </a:p>
          <a:p>
            <a:pPr marL="800100" lvl="1" algn="l">
              <a:lnSpc>
                <a:spcPct val="100000"/>
              </a:lnSpc>
            </a:pPr>
            <a:r>
              <a:rPr lang="fr-FR" sz="2000" b="0" dirty="0"/>
              <a:t>Fonctionnement global</a:t>
            </a:r>
          </a:p>
          <a:p>
            <a:pPr marL="800100" lvl="1" algn="l">
              <a:lnSpc>
                <a:spcPct val="100000"/>
              </a:lnSpc>
            </a:pPr>
            <a:r>
              <a:rPr lang="fr-FR" sz="2000" b="0" dirty="0"/>
              <a:t>Exigences fonctionnelles et Mise en service </a:t>
            </a:r>
          </a:p>
          <a:p>
            <a:pPr algn="l">
              <a:lnSpc>
                <a:spcPct val="110000"/>
              </a:lnSpc>
              <a:spcBef>
                <a:spcPts val="1200"/>
              </a:spcBef>
            </a:pPr>
            <a:r>
              <a:rPr lang="fr-FR" dirty="0"/>
              <a:t>Présentation de la solution</a:t>
            </a:r>
          </a:p>
          <a:p>
            <a:pPr marL="800100" lvl="1" algn="l">
              <a:lnSpc>
                <a:spcPct val="100000"/>
              </a:lnSpc>
            </a:pPr>
            <a:r>
              <a:rPr lang="fr-FR" sz="2000" b="0" dirty="0"/>
              <a:t>Spécifications fonctionnelles</a:t>
            </a:r>
          </a:p>
          <a:p>
            <a:pPr marL="800100" lvl="1" algn="l">
              <a:lnSpc>
                <a:spcPct val="100000"/>
              </a:lnSpc>
            </a:pPr>
            <a:r>
              <a:rPr lang="fr-FR" sz="2000" b="0" dirty="0"/>
              <a:t>Diagrammes UML</a:t>
            </a:r>
            <a:endParaRPr lang="fr-FR" sz="1600" b="0" dirty="0"/>
          </a:p>
          <a:p>
            <a:pPr marL="800100" lvl="1" algn="l">
              <a:lnSpc>
                <a:spcPct val="100000"/>
              </a:lnSpc>
            </a:pPr>
            <a:r>
              <a:rPr lang="fr-FR" sz="2100" b="0" dirty="0"/>
              <a:t>Maquettage</a:t>
            </a:r>
          </a:p>
          <a:p>
            <a:pPr marL="800100" lvl="1" algn="l">
              <a:lnSpc>
                <a:spcPct val="100000"/>
              </a:lnSpc>
            </a:pPr>
            <a:r>
              <a:rPr lang="fr-FR" sz="2100" b="0" dirty="0"/>
              <a:t>Spécifications techniques</a:t>
            </a:r>
          </a:p>
          <a:p>
            <a:pPr marL="0" lvl="0" indent="0" algn="l">
              <a:buNone/>
            </a:pPr>
            <a:endParaRPr lang="fr-FR" dirty="0"/>
          </a:p>
          <a:p>
            <a:pPr lvl="4"/>
            <a:endParaRPr lang="fr-FR" sz="1600" dirty="0"/>
          </a:p>
        </p:txBody>
      </p:sp>
      <p:sp>
        <p:nvSpPr>
          <p:cNvPr id="3" name="Rectangle 2">
            <a:extLst>
              <a:ext uri="{FF2B5EF4-FFF2-40B4-BE49-F238E27FC236}">
                <a16:creationId xmlns:a16="http://schemas.microsoft.com/office/drawing/2014/main" id="{4F4D189C-AF42-4D1E-AD61-77E71D911A61}"/>
              </a:ext>
            </a:extLst>
          </p:cNvPr>
          <p:cNvSpPr/>
          <p:nvPr/>
        </p:nvSpPr>
        <p:spPr>
          <a:xfrm>
            <a:off x="5262116" y="1273173"/>
            <a:ext cx="4468585" cy="2733697"/>
          </a:xfrm>
          <a:prstGeom prst="rect">
            <a:avLst/>
          </a:prstGeom>
        </p:spPr>
        <p:txBody>
          <a:bodyPr wrap="square">
            <a:spAutoFit/>
          </a:bodyPr>
          <a:lstStyle/>
          <a:p>
            <a:pPr marL="571500" lvl="0" indent="-571500" defTabSz="914400">
              <a:buFont typeface="+mj-lt"/>
              <a:buAutoNum type="romanUcPeriod" startAt="4"/>
            </a:pPr>
            <a:r>
              <a:rPr lang="fr-FR" sz="2500" b="1" cap="all" dirty="0">
                <a:solidFill>
                  <a:schemeClr val="tx1">
                    <a:lumMod val="65000"/>
                    <a:lumOff val="35000"/>
                  </a:schemeClr>
                </a:solidFill>
                <a:latin typeface="Exo" pitchFamily="50" charset="0"/>
              </a:rPr>
              <a:t>Réalisation</a:t>
            </a:r>
          </a:p>
          <a:p>
            <a:pPr marL="800100" lvl="1" indent="-457200" defTabSz="914400">
              <a:lnSpc>
                <a:spcPct val="80000"/>
              </a:lnSpc>
              <a:spcBef>
                <a:spcPct val="0"/>
              </a:spcBef>
              <a:buFont typeface="+mj-lt"/>
              <a:buAutoNum type="arabicPeriod"/>
            </a:pPr>
            <a:r>
              <a:rPr lang="fr-FR" sz="1700" cap="all" dirty="0">
                <a:solidFill>
                  <a:schemeClr val="tx1">
                    <a:lumMod val="65000"/>
                    <a:lumOff val="35000"/>
                  </a:schemeClr>
                </a:solidFill>
                <a:latin typeface="Exo" pitchFamily="50" charset="0"/>
              </a:rPr>
              <a:t>Organisation de travail</a:t>
            </a:r>
          </a:p>
          <a:p>
            <a:pPr marL="800100" lvl="1" indent="-457200" defTabSz="914400">
              <a:lnSpc>
                <a:spcPct val="80000"/>
              </a:lnSpc>
              <a:spcBef>
                <a:spcPct val="0"/>
              </a:spcBef>
              <a:buFont typeface="+mj-lt"/>
              <a:buAutoNum type="arabicPeriod"/>
            </a:pPr>
            <a:r>
              <a:rPr lang="fr-FR" sz="1700" cap="all" dirty="0">
                <a:solidFill>
                  <a:schemeClr val="tx1">
                    <a:lumMod val="65000"/>
                    <a:lumOff val="35000"/>
                  </a:schemeClr>
                </a:solidFill>
                <a:latin typeface="Exo" pitchFamily="50" charset="0"/>
              </a:rPr>
              <a:t>Développements</a:t>
            </a:r>
          </a:p>
          <a:p>
            <a:pPr marL="800100" lvl="1" indent="-457200" defTabSz="914400">
              <a:lnSpc>
                <a:spcPct val="80000"/>
              </a:lnSpc>
              <a:spcBef>
                <a:spcPct val="0"/>
              </a:spcBef>
              <a:buFont typeface="+mj-lt"/>
              <a:buAutoNum type="arabicPeriod"/>
            </a:pPr>
            <a:r>
              <a:rPr lang="fr-FR" sz="1700" cap="all" dirty="0">
                <a:solidFill>
                  <a:schemeClr val="tx1">
                    <a:lumMod val="65000"/>
                    <a:lumOff val="35000"/>
                  </a:schemeClr>
                </a:solidFill>
                <a:latin typeface="Exo" pitchFamily="50" charset="0"/>
              </a:rPr>
              <a:t>Tests et sécurité</a:t>
            </a:r>
          </a:p>
          <a:p>
            <a:pPr marL="800100" lvl="1" indent="-457200" defTabSz="914400">
              <a:lnSpc>
                <a:spcPct val="80000"/>
              </a:lnSpc>
              <a:spcBef>
                <a:spcPct val="0"/>
              </a:spcBef>
              <a:buFont typeface="+mj-lt"/>
              <a:buAutoNum type="arabicPeriod"/>
            </a:pPr>
            <a:r>
              <a:rPr lang="fr-FR" sz="1700" cap="all" dirty="0">
                <a:solidFill>
                  <a:schemeClr val="tx1">
                    <a:lumMod val="65000"/>
                    <a:lumOff val="35000"/>
                  </a:schemeClr>
                </a:solidFill>
                <a:latin typeface="Exo" pitchFamily="50" charset="0"/>
              </a:rPr>
              <a:t>Présentation du produit</a:t>
            </a:r>
          </a:p>
          <a:p>
            <a:pPr marL="800100" lvl="1" indent="-457200" defTabSz="914400">
              <a:lnSpc>
                <a:spcPct val="80000"/>
              </a:lnSpc>
              <a:spcBef>
                <a:spcPct val="0"/>
              </a:spcBef>
              <a:buFont typeface="+mj-lt"/>
              <a:buAutoNum type="arabicPeriod"/>
            </a:pPr>
            <a:r>
              <a:rPr lang="fr-FR" sz="1700" cap="all" dirty="0">
                <a:solidFill>
                  <a:schemeClr val="tx1">
                    <a:lumMod val="65000"/>
                    <a:lumOff val="35000"/>
                  </a:schemeClr>
                </a:solidFill>
                <a:latin typeface="Exo" pitchFamily="50" charset="0"/>
              </a:rPr>
              <a:t>Recettage</a:t>
            </a:r>
          </a:p>
          <a:p>
            <a:pPr marL="800100" lvl="1" indent="-457200" defTabSz="914400">
              <a:lnSpc>
                <a:spcPct val="80000"/>
              </a:lnSpc>
              <a:spcBef>
                <a:spcPct val="0"/>
              </a:spcBef>
              <a:buFont typeface="+mj-lt"/>
              <a:buAutoNum type="arabicPeriod"/>
            </a:pPr>
            <a:r>
              <a:rPr lang="fr-FR" sz="1700" cap="all" dirty="0">
                <a:solidFill>
                  <a:schemeClr val="tx1">
                    <a:lumMod val="65000"/>
                    <a:lumOff val="35000"/>
                  </a:schemeClr>
                </a:solidFill>
                <a:latin typeface="Exo" pitchFamily="50" charset="0"/>
              </a:rPr>
              <a:t>mise en production</a:t>
            </a:r>
          </a:p>
          <a:p>
            <a:pPr marL="571500" indent="-571500" defTabSz="914400">
              <a:lnSpc>
                <a:spcPct val="110000"/>
              </a:lnSpc>
              <a:spcBef>
                <a:spcPts val="1200"/>
              </a:spcBef>
              <a:buFont typeface="+mj-lt"/>
              <a:buAutoNum type="romanUcPeriod" startAt="4"/>
            </a:pPr>
            <a:r>
              <a:rPr lang="fr-FR" sz="2500" b="1" cap="all" dirty="0">
                <a:solidFill>
                  <a:schemeClr val="tx1">
                    <a:lumMod val="65000"/>
                    <a:lumOff val="35000"/>
                  </a:schemeClr>
                </a:solidFill>
                <a:latin typeface="Exo" pitchFamily="50" charset="0"/>
              </a:rPr>
              <a:t>Conclusion</a:t>
            </a:r>
          </a:p>
          <a:p>
            <a:pPr marL="800100" lvl="1" indent="-457200" defTabSz="914400">
              <a:lnSpc>
                <a:spcPct val="80000"/>
              </a:lnSpc>
              <a:spcBef>
                <a:spcPct val="0"/>
              </a:spcBef>
              <a:buFont typeface="+mj-lt"/>
              <a:buAutoNum type="arabicPeriod"/>
            </a:pPr>
            <a:r>
              <a:rPr lang="fr-FR" sz="1700" cap="all" dirty="0">
                <a:solidFill>
                  <a:schemeClr val="tx1">
                    <a:lumMod val="65000"/>
                    <a:lumOff val="35000"/>
                  </a:schemeClr>
                </a:solidFill>
                <a:latin typeface="Exo" pitchFamily="50" charset="0"/>
              </a:rPr>
              <a:t>Bilan Projet</a:t>
            </a:r>
          </a:p>
          <a:p>
            <a:pPr marL="800100" lvl="1" indent="-457200" defTabSz="914400">
              <a:lnSpc>
                <a:spcPct val="80000"/>
              </a:lnSpc>
              <a:spcBef>
                <a:spcPct val="0"/>
              </a:spcBef>
              <a:buFont typeface="+mj-lt"/>
              <a:buAutoNum type="arabicPeriod"/>
            </a:pPr>
            <a:r>
              <a:rPr lang="fr-FR" sz="1700" cap="all" dirty="0">
                <a:solidFill>
                  <a:schemeClr val="tx1">
                    <a:lumMod val="65000"/>
                    <a:lumOff val="35000"/>
                  </a:schemeClr>
                </a:solidFill>
                <a:latin typeface="Exo" pitchFamily="50" charset="0"/>
              </a:rPr>
              <a:t>Bilan formation et professionnel</a:t>
            </a:r>
          </a:p>
        </p:txBody>
      </p:sp>
    </p:spTree>
    <p:extLst>
      <p:ext uri="{BB962C8B-B14F-4D97-AF65-F5344CB8AC3E}">
        <p14:creationId xmlns:p14="http://schemas.microsoft.com/office/powerpoint/2010/main" val="4193961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20</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4"/>
            </a:pPr>
            <a:r>
              <a:rPr lang="fr-FR" sz="2000" dirty="0"/>
              <a:t>Réalisation</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a:pPr>
            <a:r>
              <a:rPr lang="fr-FR" sz="2000" b="1" cap="all" dirty="0">
                <a:solidFill>
                  <a:schemeClr val="bg1"/>
                </a:solidFill>
                <a:latin typeface="Exo" pitchFamily="50" charset="0"/>
              </a:rPr>
              <a:t>Organisation de travail</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0C9F4CE4-5A6E-49A7-A9FC-7E77BD7ACCE4}"/>
              </a:ext>
            </a:extLst>
          </p:cNvPr>
          <p:cNvSpPr txBox="1"/>
          <p:nvPr/>
        </p:nvSpPr>
        <p:spPr>
          <a:xfrm>
            <a:off x="3703622" y="1012123"/>
            <a:ext cx="2498756" cy="369332"/>
          </a:xfrm>
          <a:prstGeom prst="rect">
            <a:avLst/>
          </a:prstGeom>
          <a:noFill/>
        </p:spPr>
        <p:txBody>
          <a:bodyPr wrap="square" rtlCol="0">
            <a:spAutoFit/>
          </a:bodyPr>
          <a:lstStyle/>
          <a:p>
            <a:r>
              <a:rPr lang="fr-FR" dirty="0"/>
              <a:t>Méthodologie Classique</a:t>
            </a:r>
          </a:p>
        </p:txBody>
      </p:sp>
      <p:sp>
        <p:nvSpPr>
          <p:cNvPr id="8" name="Flèche : bas 7">
            <a:extLst>
              <a:ext uri="{FF2B5EF4-FFF2-40B4-BE49-F238E27FC236}">
                <a16:creationId xmlns:a16="http://schemas.microsoft.com/office/drawing/2014/main" id="{52E04EA8-5FB3-4C5F-89C4-67753176D346}"/>
              </a:ext>
            </a:extLst>
          </p:cNvPr>
          <p:cNvSpPr/>
          <p:nvPr/>
        </p:nvSpPr>
        <p:spPr>
          <a:xfrm>
            <a:off x="4699613" y="1449710"/>
            <a:ext cx="506774" cy="632002"/>
          </a:xfrm>
          <a:prstGeom prst="downArrow">
            <a:avLst/>
          </a:prstGeom>
          <a:solidFill>
            <a:srgbClr val="87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2DC52D7-9741-4B70-BC15-CD8361783292}"/>
              </a:ext>
            </a:extLst>
          </p:cNvPr>
          <p:cNvSpPr txBox="1"/>
          <p:nvPr/>
        </p:nvSpPr>
        <p:spPr>
          <a:xfrm>
            <a:off x="3694435" y="2151243"/>
            <a:ext cx="2498756" cy="369332"/>
          </a:xfrm>
          <a:prstGeom prst="rect">
            <a:avLst/>
          </a:prstGeom>
          <a:noFill/>
        </p:spPr>
        <p:txBody>
          <a:bodyPr wrap="square" rtlCol="0">
            <a:spAutoFit/>
          </a:bodyPr>
          <a:lstStyle/>
          <a:p>
            <a:r>
              <a:rPr lang="fr-FR" dirty="0"/>
              <a:t>Méthode en Cascade</a:t>
            </a:r>
          </a:p>
        </p:txBody>
      </p:sp>
      <p:sp>
        <p:nvSpPr>
          <p:cNvPr id="10" name="Flèche : bas 9">
            <a:extLst>
              <a:ext uri="{FF2B5EF4-FFF2-40B4-BE49-F238E27FC236}">
                <a16:creationId xmlns:a16="http://schemas.microsoft.com/office/drawing/2014/main" id="{8EF0DE63-BE34-4FA8-B747-8F67E39F6FDB}"/>
              </a:ext>
            </a:extLst>
          </p:cNvPr>
          <p:cNvSpPr/>
          <p:nvPr/>
        </p:nvSpPr>
        <p:spPr>
          <a:xfrm>
            <a:off x="4699613" y="2645954"/>
            <a:ext cx="506774" cy="632002"/>
          </a:xfrm>
          <a:prstGeom prst="downArrow">
            <a:avLst/>
          </a:prstGeom>
          <a:solidFill>
            <a:srgbClr val="87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 name="Groupe 2">
            <a:extLst>
              <a:ext uri="{FF2B5EF4-FFF2-40B4-BE49-F238E27FC236}">
                <a16:creationId xmlns:a16="http://schemas.microsoft.com/office/drawing/2014/main" id="{62BADD0E-542E-4585-AB19-BE6052B776CB}"/>
              </a:ext>
            </a:extLst>
          </p:cNvPr>
          <p:cNvGrpSpPr/>
          <p:nvPr/>
        </p:nvGrpSpPr>
        <p:grpSpPr>
          <a:xfrm>
            <a:off x="3267028" y="3315335"/>
            <a:ext cx="3371944" cy="3285215"/>
            <a:chOff x="3267028" y="3315335"/>
            <a:chExt cx="3371944" cy="3285215"/>
          </a:xfrm>
        </p:grpSpPr>
        <p:pic>
          <p:nvPicPr>
            <p:cNvPr id="6" name="Image 5">
              <a:extLst>
                <a:ext uri="{FF2B5EF4-FFF2-40B4-BE49-F238E27FC236}">
                  <a16:creationId xmlns:a16="http://schemas.microsoft.com/office/drawing/2014/main" id="{281C746C-7C9B-48AF-A930-FA9B6D275096}"/>
                </a:ext>
              </a:extLst>
            </p:cNvPr>
            <p:cNvPicPr>
              <a:picLocks noChangeAspect="1"/>
            </p:cNvPicPr>
            <p:nvPr/>
          </p:nvPicPr>
          <p:blipFill rotWithShape="1">
            <a:blip r:embed="rId3"/>
            <a:srcRect r="3486"/>
            <a:stretch/>
          </p:blipFill>
          <p:spPr>
            <a:xfrm>
              <a:off x="3267028" y="3315335"/>
              <a:ext cx="3371944" cy="3285215"/>
            </a:xfrm>
            <a:prstGeom prst="rect">
              <a:avLst/>
            </a:prstGeom>
          </p:spPr>
        </p:pic>
        <p:sp>
          <p:nvSpPr>
            <p:cNvPr id="2" name="ZoneTexte 1">
              <a:extLst>
                <a:ext uri="{FF2B5EF4-FFF2-40B4-BE49-F238E27FC236}">
                  <a16:creationId xmlns:a16="http://schemas.microsoft.com/office/drawing/2014/main" id="{F7B9C37C-10E6-4C4D-9C4D-9BC9FC8FD4D2}"/>
                </a:ext>
              </a:extLst>
            </p:cNvPr>
            <p:cNvSpPr txBox="1"/>
            <p:nvPr/>
          </p:nvSpPr>
          <p:spPr>
            <a:xfrm>
              <a:off x="3846026" y="3922234"/>
              <a:ext cx="887772" cy="338554"/>
            </a:xfrm>
            <a:prstGeom prst="rect">
              <a:avLst/>
            </a:prstGeom>
            <a:solidFill>
              <a:srgbClr val="FFFFFF"/>
            </a:solidFill>
          </p:spPr>
          <p:txBody>
            <a:bodyPr wrap="square" rtlCol="0">
              <a:spAutoFit/>
            </a:bodyPr>
            <a:lstStyle/>
            <a:p>
              <a:r>
                <a:rPr lang="fr-FR" sz="1600" dirty="0"/>
                <a:t>Analyse</a:t>
              </a:r>
            </a:p>
          </p:txBody>
        </p:sp>
      </p:grpSp>
    </p:spTree>
    <p:extLst>
      <p:ext uri="{BB962C8B-B14F-4D97-AF65-F5344CB8AC3E}">
        <p14:creationId xmlns:p14="http://schemas.microsoft.com/office/powerpoint/2010/main" val="896544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21</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4"/>
            </a:pPr>
            <a:r>
              <a:rPr lang="fr-FR" sz="2000" dirty="0"/>
              <a:t>Réalisation</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3110"/>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2"/>
            </a:pPr>
            <a:r>
              <a:rPr lang="fr-FR" sz="2000" b="1" cap="all" dirty="0">
                <a:solidFill>
                  <a:schemeClr val="bg1"/>
                </a:solidFill>
                <a:latin typeface="Exo" pitchFamily="50" charset="0"/>
              </a:rPr>
              <a:t>Développements</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 coins arrondis 10">
            <a:extLst>
              <a:ext uri="{FF2B5EF4-FFF2-40B4-BE49-F238E27FC236}">
                <a16:creationId xmlns:a16="http://schemas.microsoft.com/office/drawing/2014/main" id="{1A8D54BB-076D-431D-99DE-3677D183CC58}"/>
              </a:ext>
            </a:extLst>
          </p:cNvPr>
          <p:cNvSpPr/>
          <p:nvPr/>
        </p:nvSpPr>
        <p:spPr>
          <a:xfrm>
            <a:off x="217287" y="1388563"/>
            <a:ext cx="4735701" cy="5075610"/>
          </a:xfrm>
          <a:prstGeom prst="roundRect">
            <a:avLst>
              <a:gd name="adj" fmla="val 1106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 coins arrondis 14">
            <a:extLst>
              <a:ext uri="{FF2B5EF4-FFF2-40B4-BE49-F238E27FC236}">
                <a16:creationId xmlns:a16="http://schemas.microsoft.com/office/drawing/2014/main" id="{2D751A08-3115-414E-81BF-4DE9D4468EC9}"/>
              </a:ext>
            </a:extLst>
          </p:cNvPr>
          <p:cNvSpPr/>
          <p:nvPr/>
        </p:nvSpPr>
        <p:spPr>
          <a:xfrm>
            <a:off x="5142369" y="1380008"/>
            <a:ext cx="4546344" cy="5084165"/>
          </a:xfrm>
          <a:prstGeom prst="roundRect">
            <a:avLst>
              <a:gd name="adj" fmla="val 931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5060289F-40A5-4DFA-B765-CA4A7B13D7DD}"/>
              </a:ext>
            </a:extLst>
          </p:cNvPr>
          <p:cNvSpPr txBox="1"/>
          <p:nvPr/>
        </p:nvSpPr>
        <p:spPr>
          <a:xfrm>
            <a:off x="1795462" y="1443527"/>
            <a:ext cx="1683944" cy="369332"/>
          </a:xfrm>
          <a:prstGeom prst="rect">
            <a:avLst/>
          </a:prstGeom>
          <a:noFill/>
        </p:spPr>
        <p:txBody>
          <a:bodyPr wrap="square" rtlCol="0">
            <a:spAutoFit/>
          </a:bodyPr>
          <a:lstStyle/>
          <a:p>
            <a:pPr algn="ctr"/>
            <a:r>
              <a:rPr lang="fr-FR" dirty="0"/>
              <a:t>BO</a:t>
            </a:r>
          </a:p>
        </p:txBody>
      </p:sp>
      <p:sp>
        <p:nvSpPr>
          <p:cNvPr id="17" name="ZoneTexte 16">
            <a:extLst>
              <a:ext uri="{FF2B5EF4-FFF2-40B4-BE49-F238E27FC236}">
                <a16:creationId xmlns:a16="http://schemas.microsoft.com/office/drawing/2014/main" id="{2B589FF4-8412-46D4-862B-2474BADD2A4E}"/>
              </a:ext>
            </a:extLst>
          </p:cNvPr>
          <p:cNvSpPr txBox="1"/>
          <p:nvPr/>
        </p:nvSpPr>
        <p:spPr>
          <a:xfrm>
            <a:off x="6645997" y="1443527"/>
            <a:ext cx="1683944" cy="369332"/>
          </a:xfrm>
          <a:prstGeom prst="rect">
            <a:avLst/>
          </a:prstGeom>
          <a:noFill/>
        </p:spPr>
        <p:txBody>
          <a:bodyPr wrap="square" rtlCol="0">
            <a:spAutoFit/>
          </a:bodyPr>
          <a:lstStyle/>
          <a:p>
            <a:pPr algn="ctr"/>
            <a:r>
              <a:rPr lang="fr-FR" dirty="0"/>
              <a:t>DAO</a:t>
            </a:r>
          </a:p>
        </p:txBody>
      </p:sp>
      <p:pic>
        <p:nvPicPr>
          <p:cNvPr id="13" name="Image 12">
            <a:extLst>
              <a:ext uri="{FF2B5EF4-FFF2-40B4-BE49-F238E27FC236}">
                <a16:creationId xmlns:a16="http://schemas.microsoft.com/office/drawing/2014/main" id="{EBD3273A-DCA5-4017-A0C0-9A49021E6CDB}"/>
              </a:ext>
            </a:extLst>
          </p:cNvPr>
          <p:cNvPicPr>
            <a:picLocks noChangeAspect="1"/>
          </p:cNvPicPr>
          <p:nvPr/>
        </p:nvPicPr>
        <p:blipFill rotWithShape="1">
          <a:blip r:embed="rId3"/>
          <a:srcRect r="10175"/>
          <a:stretch/>
        </p:blipFill>
        <p:spPr>
          <a:xfrm>
            <a:off x="1362920" y="2437991"/>
            <a:ext cx="2237741" cy="3264490"/>
          </a:xfrm>
          <a:prstGeom prst="rect">
            <a:avLst/>
          </a:prstGeom>
        </p:spPr>
      </p:pic>
      <p:sp>
        <p:nvSpPr>
          <p:cNvPr id="16" name="ZoneTexte 15">
            <a:extLst>
              <a:ext uri="{FF2B5EF4-FFF2-40B4-BE49-F238E27FC236}">
                <a16:creationId xmlns:a16="http://schemas.microsoft.com/office/drawing/2014/main" id="{92860AB9-A0E0-43FE-97FF-9D7DDAEDB343}"/>
              </a:ext>
            </a:extLst>
          </p:cNvPr>
          <p:cNvSpPr txBox="1"/>
          <p:nvPr/>
        </p:nvSpPr>
        <p:spPr>
          <a:xfrm>
            <a:off x="1358019" y="1988971"/>
            <a:ext cx="2121386"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GererDossierSav</a:t>
            </a:r>
          </a:p>
        </p:txBody>
      </p:sp>
      <p:sp>
        <p:nvSpPr>
          <p:cNvPr id="22" name="ZoneTexte 21">
            <a:extLst>
              <a:ext uri="{FF2B5EF4-FFF2-40B4-BE49-F238E27FC236}">
                <a16:creationId xmlns:a16="http://schemas.microsoft.com/office/drawing/2014/main" id="{143AB495-3862-4464-A207-BC58E29BB04F}"/>
              </a:ext>
            </a:extLst>
          </p:cNvPr>
          <p:cNvSpPr txBox="1"/>
          <p:nvPr/>
        </p:nvSpPr>
        <p:spPr>
          <a:xfrm>
            <a:off x="1358019" y="5844750"/>
            <a:ext cx="2453821"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GererCommercial</a:t>
            </a:r>
          </a:p>
        </p:txBody>
      </p:sp>
      <p:pic>
        <p:nvPicPr>
          <p:cNvPr id="28" name="Image 27">
            <a:extLst>
              <a:ext uri="{FF2B5EF4-FFF2-40B4-BE49-F238E27FC236}">
                <a16:creationId xmlns:a16="http://schemas.microsoft.com/office/drawing/2014/main" id="{B61E3D4D-7F4B-4ADC-9551-CD72FCA35397}"/>
              </a:ext>
            </a:extLst>
          </p:cNvPr>
          <p:cNvPicPr>
            <a:picLocks noChangeAspect="1"/>
          </p:cNvPicPr>
          <p:nvPr/>
        </p:nvPicPr>
        <p:blipFill rotWithShape="1">
          <a:blip r:embed="rId4"/>
          <a:srcRect r="34691" b="43377"/>
          <a:stretch/>
        </p:blipFill>
        <p:spPr>
          <a:xfrm>
            <a:off x="5497342" y="2209957"/>
            <a:ext cx="3859974" cy="1611439"/>
          </a:xfrm>
          <a:prstGeom prst="rect">
            <a:avLst/>
          </a:prstGeom>
        </p:spPr>
      </p:pic>
      <p:sp>
        <p:nvSpPr>
          <p:cNvPr id="29" name="ZoneTexte 28">
            <a:extLst>
              <a:ext uri="{FF2B5EF4-FFF2-40B4-BE49-F238E27FC236}">
                <a16:creationId xmlns:a16="http://schemas.microsoft.com/office/drawing/2014/main" id="{065EC67D-F4E8-4536-818E-F33D7F5184E1}"/>
              </a:ext>
            </a:extLst>
          </p:cNvPr>
          <p:cNvSpPr txBox="1"/>
          <p:nvPr/>
        </p:nvSpPr>
        <p:spPr>
          <a:xfrm>
            <a:off x="6167664" y="1804305"/>
            <a:ext cx="2519329"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GererDossierSavDao</a:t>
            </a:r>
          </a:p>
        </p:txBody>
      </p:sp>
      <p:pic>
        <p:nvPicPr>
          <p:cNvPr id="30" name="Image 29">
            <a:extLst>
              <a:ext uri="{FF2B5EF4-FFF2-40B4-BE49-F238E27FC236}">
                <a16:creationId xmlns:a16="http://schemas.microsoft.com/office/drawing/2014/main" id="{79C8A9D3-046A-490B-BA35-82B4FC389DF5}"/>
              </a:ext>
            </a:extLst>
          </p:cNvPr>
          <p:cNvPicPr>
            <a:picLocks noChangeAspect="1"/>
          </p:cNvPicPr>
          <p:nvPr/>
        </p:nvPicPr>
        <p:blipFill>
          <a:blip r:embed="rId5"/>
          <a:stretch>
            <a:fillRect/>
          </a:stretch>
        </p:blipFill>
        <p:spPr>
          <a:xfrm>
            <a:off x="5875830" y="4232619"/>
            <a:ext cx="3009093" cy="2052762"/>
          </a:xfrm>
          <a:prstGeom prst="rect">
            <a:avLst/>
          </a:prstGeom>
        </p:spPr>
      </p:pic>
      <p:sp>
        <p:nvSpPr>
          <p:cNvPr id="31" name="ZoneTexte 30">
            <a:extLst>
              <a:ext uri="{FF2B5EF4-FFF2-40B4-BE49-F238E27FC236}">
                <a16:creationId xmlns:a16="http://schemas.microsoft.com/office/drawing/2014/main" id="{94FC5B55-40A0-4D20-B4A5-53710EEAF148}"/>
              </a:ext>
            </a:extLst>
          </p:cNvPr>
          <p:cNvSpPr txBox="1"/>
          <p:nvPr/>
        </p:nvSpPr>
        <p:spPr>
          <a:xfrm>
            <a:off x="6421694" y="3892367"/>
            <a:ext cx="2121386"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BddCnxAsync</a:t>
            </a:r>
          </a:p>
        </p:txBody>
      </p:sp>
      <p:sp>
        <p:nvSpPr>
          <p:cNvPr id="18" name="Titre 1">
            <a:extLst>
              <a:ext uri="{FF2B5EF4-FFF2-40B4-BE49-F238E27FC236}">
                <a16:creationId xmlns:a16="http://schemas.microsoft.com/office/drawing/2014/main" id="{48E1C21A-388D-4CE6-A907-B838705F0E82}"/>
              </a:ext>
            </a:extLst>
          </p:cNvPr>
          <p:cNvSpPr txBox="1">
            <a:spLocks/>
          </p:cNvSpPr>
          <p:nvPr/>
        </p:nvSpPr>
        <p:spPr>
          <a:xfrm>
            <a:off x="3783277" y="457669"/>
            <a:ext cx="4670218"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marL="457200" indent="-457200">
              <a:buFont typeface="+mj-lt"/>
              <a:buAutoNum type="arabicParenR"/>
            </a:pPr>
            <a:r>
              <a:rPr lang="fr-FR" sz="2000" dirty="0"/>
              <a:t>modèle</a:t>
            </a:r>
          </a:p>
        </p:txBody>
      </p:sp>
    </p:spTree>
    <p:extLst>
      <p:ext uri="{BB962C8B-B14F-4D97-AF65-F5344CB8AC3E}">
        <p14:creationId xmlns:p14="http://schemas.microsoft.com/office/powerpoint/2010/main" val="160025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5" grpId="0" animBg="1"/>
      <p:bldP spid="12" grpId="0"/>
      <p:bldP spid="17" grpId="0"/>
      <p:bldP spid="16" grpId="0"/>
      <p:bldP spid="22" grpId="0"/>
      <p:bldP spid="29"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22</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4"/>
            </a:pPr>
            <a:r>
              <a:rPr lang="fr-FR" sz="2000" dirty="0"/>
              <a:t>Réalisation</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 coins arrondis 6">
            <a:extLst>
              <a:ext uri="{FF2B5EF4-FFF2-40B4-BE49-F238E27FC236}">
                <a16:creationId xmlns:a16="http://schemas.microsoft.com/office/drawing/2014/main" id="{AD192EA9-EE65-490A-812E-326EB1AFC28D}"/>
              </a:ext>
            </a:extLst>
          </p:cNvPr>
          <p:cNvSpPr/>
          <p:nvPr/>
        </p:nvSpPr>
        <p:spPr>
          <a:xfrm>
            <a:off x="133209" y="1388563"/>
            <a:ext cx="2742676" cy="5075610"/>
          </a:xfrm>
          <a:prstGeom prst="roundRect">
            <a:avLst>
              <a:gd name="adj" fmla="val 96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 coins arrondis 7">
            <a:extLst>
              <a:ext uri="{FF2B5EF4-FFF2-40B4-BE49-F238E27FC236}">
                <a16:creationId xmlns:a16="http://schemas.microsoft.com/office/drawing/2014/main" id="{F840FAF2-BF41-4632-914B-96E77346EB8D}"/>
              </a:ext>
            </a:extLst>
          </p:cNvPr>
          <p:cNvSpPr/>
          <p:nvPr/>
        </p:nvSpPr>
        <p:spPr>
          <a:xfrm>
            <a:off x="6549688" y="1380008"/>
            <a:ext cx="3245953" cy="5084165"/>
          </a:xfrm>
          <a:prstGeom prst="roundRect">
            <a:avLst>
              <a:gd name="adj" fmla="val 96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637F6D11-5F92-4764-BD83-A5F60CA6AF7F}"/>
              </a:ext>
            </a:extLst>
          </p:cNvPr>
          <p:cNvSpPr txBox="1"/>
          <p:nvPr/>
        </p:nvSpPr>
        <p:spPr>
          <a:xfrm>
            <a:off x="668711" y="1400536"/>
            <a:ext cx="1683944" cy="369332"/>
          </a:xfrm>
          <a:prstGeom prst="rect">
            <a:avLst/>
          </a:prstGeom>
          <a:noFill/>
        </p:spPr>
        <p:txBody>
          <a:bodyPr wrap="square" rtlCol="0">
            <a:spAutoFit/>
          </a:bodyPr>
          <a:lstStyle/>
          <a:p>
            <a:pPr algn="ctr"/>
            <a:r>
              <a:rPr lang="fr-FR" dirty="0"/>
              <a:t>Adapter</a:t>
            </a:r>
          </a:p>
        </p:txBody>
      </p:sp>
      <p:sp>
        <p:nvSpPr>
          <p:cNvPr id="10" name="ZoneTexte 9">
            <a:extLst>
              <a:ext uri="{FF2B5EF4-FFF2-40B4-BE49-F238E27FC236}">
                <a16:creationId xmlns:a16="http://schemas.microsoft.com/office/drawing/2014/main" id="{371054F7-7941-459C-933B-1A0897C24B69}"/>
              </a:ext>
            </a:extLst>
          </p:cNvPr>
          <p:cNvSpPr txBox="1"/>
          <p:nvPr/>
        </p:nvSpPr>
        <p:spPr>
          <a:xfrm>
            <a:off x="7371028" y="1388562"/>
            <a:ext cx="1683944" cy="369332"/>
          </a:xfrm>
          <a:prstGeom prst="rect">
            <a:avLst/>
          </a:prstGeom>
          <a:noFill/>
        </p:spPr>
        <p:txBody>
          <a:bodyPr wrap="square" rtlCol="0">
            <a:spAutoFit/>
          </a:bodyPr>
          <a:lstStyle/>
          <a:p>
            <a:pPr algn="ctr"/>
            <a:r>
              <a:rPr lang="fr-FR" dirty="0"/>
              <a:t>Service</a:t>
            </a:r>
          </a:p>
        </p:txBody>
      </p:sp>
      <p:sp>
        <p:nvSpPr>
          <p:cNvPr id="12" name="ZoneTexte 11">
            <a:extLst>
              <a:ext uri="{FF2B5EF4-FFF2-40B4-BE49-F238E27FC236}">
                <a16:creationId xmlns:a16="http://schemas.microsoft.com/office/drawing/2014/main" id="{C55F963A-89A6-4846-AE92-4B6B72EF8161}"/>
              </a:ext>
            </a:extLst>
          </p:cNvPr>
          <p:cNvSpPr txBox="1"/>
          <p:nvPr/>
        </p:nvSpPr>
        <p:spPr>
          <a:xfrm>
            <a:off x="298123" y="2231342"/>
            <a:ext cx="2445745"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GererDossierSavAdapter</a:t>
            </a:r>
          </a:p>
        </p:txBody>
      </p:sp>
      <p:sp>
        <p:nvSpPr>
          <p:cNvPr id="18" name="Rectangle : coins arrondis 17">
            <a:extLst>
              <a:ext uri="{FF2B5EF4-FFF2-40B4-BE49-F238E27FC236}">
                <a16:creationId xmlns:a16="http://schemas.microsoft.com/office/drawing/2014/main" id="{7D112FB8-B5A7-4BDD-84F5-14A68E8533E8}"/>
              </a:ext>
            </a:extLst>
          </p:cNvPr>
          <p:cNvSpPr/>
          <p:nvPr/>
        </p:nvSpPr>
        <p:spPr>
          <a:xfrm>
            <a:off x="2956390" y="1388563"/>
            <a:ext cx="3523068" cy="5075610"/>
          </a:xfrm>
          <a:prstGeom prst="roundRect">
            <a:avLst>
              <a:gd name="adj" fmla="val 92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813F9F9E-5D6B-43E4-8888-78D4C264E508}"/>
              </a:ext>
            </a:extLst>
          </p:cNvPr>
          <p:cNvSpPr txBox="1"/>
          <p:nvPr/>
        </p:nvSpPr>
        <p:spPr>
          <a:xfrm>
            <a:off x="3960917" y="1388562"/>
            <a:ext cx="1683944" cy="369332"/>
          </a:xfrm>
          <a:prstGeom prst="rect">
            <a:avLst/>
          </a:prstGeom>
          <a:noFill/>
        </p:spPr>
        <p:txBody>
          <a:bodyPr wrap="square" rtlCol="0">
            <a:spAutoFit/>
          </a:bodyPr>
          <a:lstStyle/>
          <a:p>
            <a:pPr algn="ctr"/>
            <a:r>
              <a:rPr lang="fr-FR" dirty="0"/>
              <a:t>Activity</a:t>
            </a:r>
          </a:p>
        </p:txBody>
      </p:sp>
      <p:pic>
        <p:nvPicPr>
          <p:cNvPr id="2" name="Image 1">
            <a:extLst>
              <a:ext uri="{FF2B5EF4-FFF2-40B4-BE49-F238E27FC236}">
                <a16:creationId xmlns:a16="http://schemas.microsoft.com/office/drawing/2014/main" id="{2162AF14-695D-4D44-BAEF-77180F7CEF50}"/>
              </a:ext>
            </a:extLst>
          </p:cNvPr>
          <p:cNvPicPr>
            <a:picLocks noChangeAspect="1"/>
          </p:cNvPicPr>
          <p:nvPr/>
        </p:nvPicPr>
        <p:blipFill rotWithShape="1">
          <a:blip r:embed="rId3"/>
          <a:srcRect r="25550"/>
          <a:stretch/>
        </p:blipFill>
        <p:spPr>
          <a:xfrm>
            <a:off x="3331650" y="2052215"/>
            <a:ext cx="2869073" cy="2869148"/>
          </a:xfrm>
          <a:prstGeom prst="rect">
            <a:avLst/>
          </a:prstGeom>
        </p:spPr>
      </p:pic>
      <p:sp>
        <p:nvSpPr>
          <p:cNvPr id="16" name="ZoneTexte 15">
            <a:extLst>
              <a:ext uri="{FF2B5EF4-FFF2-40B4-BE49-F238E27FC236}">
                <a16:creationId xmlns:a16="http://schemas.microsoft.com/office/drawing/2014/main" id="{CD6AE19F-D747-4E6E-AB7E-0E2699C310F3}"/>
              </a:ext>
            </a:extLst>
          </p:cNvPr>
          <p:cNvSpPr txBox="1"/>
          <p:nvPr/>
        </p:nvSpPr>
        <p:spPr>
          <a:xfrm>
            <a:off x="3537110" y="1769868"/>
            <a:ext cx="2391742"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ListeDossiersSAVActivity</a:t>
            </a:r>
          </a:p>
        </p:txBody>
      </p:sp>
      <p:sp>
        <p:nvSpPr>
          <p:cNvPr id="17" name="ZoneTexte 16">
            <a:extLst>
              <a:ext uri="{FF2B5EF4-FFF2-40B4-BE49-F238E27FC236}">
                <a16:creationId xmlns:a16="http://schemas.microsoft.com/office/drawing/2014/main" id="{5A6986BB-BF7B-401A-AD7A-1E4FBF8BDB08}"/>
              </a:ext>
            </a:extLst>
          </p:cNvPr>
          <p:cNvSpPr txBox="1"/>
          <p:nvPr/>
        </p:nvSpPr>
        <p:spPr>
          <a:xfrm>
            <a:off x="6914667" y="2231343"/>
            <a:ext cx="2391742" cy="307777"/>
          </a:xfrm>
          <a:prstGeom prst="rect">
            <a:avLst/>
          </a:prstGeom>
          <a:noFill/>
        </p:spPr>
        <p:txBody>
          <a:bodyPr wrap="square" rtlCol="0">
            <a:spAutoFit/>
          </a:bodyPr>
          <a:lstStyle/>
          <a:p>
            <a:pPr marL="285750" lvl="0" indent="-285750" fontAlgn="base">
              <a:spcBef>
                <a:spcPct val="0"/>
              </a:spcBef>
              <a:spcAft>
                <a:spcPct val="0"/>
              </a:spcAft>
              <a:buFont typeface="Arial" panose="020B0604020202020204" pitchFamily="34" charset="0"/>
              <a:buChar char="•"/>
            </a:pPr>
            <a:r>
              <a:rPr lang="fr-FR" altLang="fr-FR" sz="1400" dirty="0"/>
              <a:t>WebServiceAuthCnxAsync</a:t>
            </a:r>
          </a:p>
        </p:txBody>
      </p:sp>
      <p:sp>
        <p:nvSpPr>
          <p:cNvPr id="23" name="ZoneTexte 22">
            <a:extLst>
              <a:ext uri="{FF2B5EF4-FFF2-40B4-BE49-F238E27FC236}">
                <a16:creationId xmlns:a16="http://schemas.microsoft.com/office/drawing/2014/main" id="{ECBFEEBA-8C07-47EF-8917-FC50A510BE7F}"/>
              </a:ext>
            </a:extLst>
          </p:cNvPr>
          <p:cNvSpPr txBox="1"/>
          <p:nvPr/>
        </p:nvSpPr>
        <p:spPr>
          <a:xfrm>
            <a:off x="3406892" y="4921364"/>
            <a:ext cx="2391742"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ConnexionOutilSavActivity</a:t>
            </a:r>
          </a:p>
        </p:txBody>
      </p:sp>
      <p:pic>
        <p:nvPicPr>
          <p:cNvPr id="11" name="Image 10">
            <a:extLst>
              <a:ext uri="{FF2B5EF4-FFF2-40B4-BE49-F238E27FC236}">
                <a16:creationId xmlns:a16="http://schemas.microsoft.com/office/drawing/2014/main" id="{066D6490-C0B7-49EB-9A17-D52B987BC82F}"/>
              </a:ext>
            </a:extLst>
          </p:cNvPr>
          <p:cNvPicPr>
            <a:picLocks noChangeAspect="1"/>
          </p:cNvPicPr>
          <p:nvPr/>
        </p:nvPicPr>
        <p:blipFill>
          <a:blip r:embed="rId4"/>
          <a:stretch>
            <a:fillRect/>
          </a:stretch>
        </p:blipFill>
        <p:spPr>
          <a:xfrm>
            <a:off x="3114456" y="5270092"/>
            <a:ext cx="3267236" cy="909420"/>
          </a:xfrm>
          <a:prstGeom prst="rect">
            <a:avLst/>
          </a:prstGeom>
        </p:spPr>
      </p:pic>
      <p:sp>
        <p:nvSpPr>
          <p:cNvPr id="24" name="Titre 1">
            <a:extLst>
              <a:ext uri="{FF2B5EF4-FFF2-40B4-BE49-F238E27FC236}">
                <a16:creationId xmlns:a16="http://schemas.microsoft.com/office/drawing/2014/main" id="{3A612593-6B44-4232-A6E0-7836DEF2D66D}"/>
              </a:ext>
            </a:extLst>
          </p:cNvPr>
          <p:cNvSpPr txBox="1">
            <a:spLocks/>
          </p:cNvSpPr>
          <p:nvPr/>
        </p:nvSpPr>
        <p:spPr>
          <a:xfrm>
            <a:off x="4275844" y="-3110"/>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2"/>
            </a:pPr>
            <a:r>
              <a:rPr lang="fr-FR" sz="2000" b="1" cap="all" dirty="0">
                <a:solidFill>
                  <a:schemeClr val="bg1"/>
                </a:solidFill>
                <a:latin typeface="Exo" pitchFamily="50" charset="0"/>
              </a:rPr>
              <a:t>Développements</a:t>
            </a:r>
          </a:p>
        </p:txBody>
      </p:sp>
      <p:sp>
        <p:nvSpPr>
          <p:cNvPr id="25" name="Titre 1">
            <a:extLst>
              <a:ext uri="{FF2B5EF4-FFF2-40B4-BE49-F238E27FC236}">
                <a16:creationId xmlns:a16="http://schemas.microsoft.com/office/drawing/2014/main" id="{2709C2D7-586D-459C-8ADC-0A6E07D94D0F}"/>
              </a:ext>
            </a:extLst>
          </p:cNvPr>
          <p:cNvSpPr txBox="1">
            <a:spLocks/>
          </p:cNvSpPr>
          <p:nvPr/>
        </p:nvSpPr>
        <p:spPr>
          <a:xfrm>
            <a:off x="3783277" y="457669"/>
            <a:ext cx="4670218"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marL="457200" indent="-457200">
              <a:buFont typeface="+mj-lt"/>
              <a:buAutoNum type="arabicParenR" startAt="2"/>
            </a:pPr>
            <a:r>
              <a:rPr lang="fr-FR" sz="2000" dirty="0"/>
              <a:t>Contrôleur</a:t>
            </a:r>
          </a:p>
        </p:txBody>
      </p:sp>
      <p:pic>
        <p:nvPicPr>
          <p:cNvPr id="14" name="Image 13">
            <a:extLst>
              <a:ext uri="{FF2B5EF4-FFF2-40B4-BE49-F238E27FC236}">
                <a16:creationId xmlns:a16="http://schemas.microsoft.com/office/drawing/2014/main" id="{B6D9400A-572E-4231-A25C-8F7A74AA76E2}"/>
              </a:ext>
            </a:extLst>
          </p:cNvPr>
          <p:cNvPicPr>
            <a:picLocks noChangeAspect="1"/>
          </p:cNvPicPr>
          <p:nvPr/>
        </p:nvPicPr>
        <p:blipFill rotWithShape="1">
          <a:blip r:embed="rId5"/>
          <a:srcRect l="-1" r="36641"/>
          <a:stretch/>
        </p:blipFill>
        <p:spPr>
          <a:xfrm>
            <a:off x="199680" y="2731625"/>
            <a:ext cx="2609733" cy="2189738"/>
          </a:xfrm>
          <a:prstGeom prst="rect">
            <a:avLst/>
          </a:prstGeom>
        </p:spPr>
      </p:pic>
      <p:pic>
        <p:nvPicPr>
          <p:cNvPr id="26" name="Image 25">
            <a:extLst>
              <a:ext uri="{FF2B5EF4-FFF2-40B4-BE49-F238E27FC236}">
                <a16:creationId xmlns:a16="http://schemas.microsoft.com/office/drawing/2014/main" id="{7BE69DFA-3359-470F-996B-EB07374AC130}"/>
              </a:ext>
            </a:extLst>
          </p:cNvPr>
          <p:cNvPicPr>
            <a:picLocks noChangeAspect="1"/>
          </p:cNvPicPr>
          <p:nvPr/>
        </p:nvPicPr>
        <p:blipFill rotWithShape="1">
          <a:blip r:embed="rId6"/>
          <a:srcRect l="3944"/>
          <a:stretch/>
        </p:blipFill>
        <p:spPr>
          <a:xfrm>
            <a:off x="6612758" y="2727334"/>
            <a:ext cx="3119811" cy="3070965"/>
          </a:xfrm>
          <a:prstGeom prst="rect">
            <a:avLst/>
          </a:prstGeom>
        </p:spPr>
      </p:pic>
    </p:spTree>
    <p:extLst>
      <p:ext uri="{BB962C8B-B14F-4D97-AF65-F5344CB8AC3E}">
        <p14:creationId xmlns:p14="http://schemas.microsoft.com/office/powerpoint/2010/main" val="142461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2" grpId="0"/>
      <p:bldP spid="18" grpId="0" animBg="1"/>
      <p:bldP spid="22" grpId="0"/>
      <p:bldP spid="16" grpId="0"/>
      <p:bldP spid="17"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23</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4"/>
            </a:pPr>
            <a:r>
              <a:rPr lang="fr-FR" sz="2000" dirty="0"/>
              <a:t>Réalisation</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5C391CE4-3D92-45E6-A66F-D86E2B965E9F}"/>
              </a:ext>
            </a:extLst>
          </p:cNvPr>
          <p:cNvSpPr txBox="1">
            <a:spLocks/>
          </p:cNvSpPr>
          <p:nvPr/>
        </p:nvSpPr>
        <p:spPr>
          <a:xfrm>
            <a:off x="4275844" y="-3110"/>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2"/>
            </a:pPr>
            <a:r>
              <a:rPr lang="fr-FR" sz="2000" b="1" cap="all" dirty="0">
                <a:solidFill>
                  <a:schemeClr val="bg1"/>
                </a:solidFill>
                <a:latin typeface="Exo" pitchFamily="50" charset="0"/>
              </a:rPr>
              <a:t>Développements</a:t>
            </a:r>
          </a:p>
        </p:txBody>
      </p:sp>
      <p:sp>
        <p:nvSpPr>
          <p:cNvPr id="22" name="Titre 1">
            <a:extLst>
              <a:ext uri="{FF2B5EF4-FFF2-40B4-BE49-F238E27FC236}">
                <a16:creationId xmlns:a16="http://schemas.microsoft.com/office/drawing/2014/main" id="{9E6D9C2B-B536-4F6B-8B61-7FD069717DA5}"/>
              </a:ext>
            </a:extLst>
          </p:cNvPr>
          <p:cNvSpPr txBox="1">
            <a:spLocks/>
          </p:cNvSpPr>
          <p:nvPr/>
        </p:nvSpPr>
        <p:spPr>
          <a:xfrm>
            <a:off x="3783277" y="457669"/>
            <a:ext cx="4670218"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marL="457200" indent="-457200">
              <a:buFont typeface="+mj-lt"/>
              <a:buAutoNum type="arabicParenR" startAt="3"/>
            </a:pPr>
            <a:r>
              <a:rPr lang="fr-FR" sz="2000" dirty="0"/>
              <a:t>Vue</a:t>
            </a:r>
          </a:p>
        </p:txBody>
      </p:sp>
      <p:sp>
        <p:nvSpPr>
          <p:cNvPr id="23" name="Rectangle : coins arrondis 22">
            <a:extLst>
              <a:ext uri="{FF2B5EF4-FFF2-40B4-BE49-F238E27FC236}">
                <a16:creationId xmlns:a16="http://schemas.microsoft.com/office/drawing/2014/main" id="{D59E67BC-95AF-47A5-B430-911B7B6F7C9A}"/>
              </a:ext>
            </a:extLst>
          </p:cNvPr>
          <p:cNvSpPr/>
          <p:nvPr/>
        </p:nvSpPr>
        <p:spPr>
          <a:xfrm>
            <a:off x="133209" y="1388563"/>
            <a:ext cx="2742676" cy="5075610"/>
          </a:xfrm>
          <a:prstGeom prst="roundRect">
            <a:avLst>
              <a:gd name="adj" fmla="val 96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 coins arrondis 23">
            <a:extLst>
              <a:ext uri="{FF2B5EF4-FFF2-40B4-BE49-F238E27FC236}">
                <a16:creationId xmlns:a16="http://schemas.microsoft.com/office/drawing/2014/main" id="{D210DCA5-6054-49B6-BD59-3DC103FACC45}"/>
              </a:ext>
            </a:extLst>
          </p:cNvPr>
          <p:cNvSpPr/>
          <p:nvPr/>
        </p:nvSpPr>
        <p:spPr>
          <a:xfrm>
            <a:off x="6549688" y="1380008"/>
            <a:ext cx="3245953" cy="5084165"/>
          </a:xfrm>
          <a:prstGeom prst="roundRect">
            <a:avLst>
              <a:gd name="adj" fmla="val 96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a:extLst>
              <a:ext uri="{FF2B5EF4-FFF2-40B4-BE49-F238E27FC236}">
                <a16:creationId xmlns:a16="http://schemas.microsoft.com/office/drawing/2014/main" id="{8DBF6AF4-F9A6-4754-85ED-4A5B2606C6E5}"/>
              </a:ext>
            </a:extLst>
          </p:cNvPr>
          <p:cNvSpPr txBox="1"/>
          <p:nvPr/>
        </p:nvSpPr>
        <p:spPr>
          <a:xfrm>
            <a:off x="7330691" y="1398319"/>
            <a:ext cx="1683944" cy="369332"/>
          </a:xfrm>
          <a:prstGeom prst="rect">
            <a:avLst/>
          </a:prstGeom>
          <a:noFill/>
        </p:spPr>
        <p:txBody>
          <a:bodyPr wrap="square" rtlCol="0">
            <a:spAutoFit/>
          </a:bodyPr>
          <a:lstStyle/>
          <a:p>
            <a:pPr algn="ctr"/>
            <a:r>
              <a:rPr lang="fr-FR" dirty="0" err="1"/>
              <a:t>Drawable</a:t>
            </a:r>
            <a:endParaRPr lang="fr-FR" dirty="0"/>
          </a:p>
        </p:txBody>
      </p:sp>
      <p:sp>
        <p:nvSpPr>
          <p:cNvPr id="26" name="ZoneTexte 25">
            <a:extLst>
              <a:ext uri="{FF2B5EF4-FFF2-40B4-BE49-F238E27FC236}">
                <a16:creationId xmlns:a16="http://schemas.microsoft.com/office/drawing/2014/main" id="{E726A426-8D3C-4109-AB19-1238BAC5EE06}"/>
              </a:ext>
            </a:extLst>
          </p:cNvPr>
          <p:cNvSpPr txBox="1"/>
          <p:nvPr/>
        </p:nvSpPr>
        <p:spPr>
          <a:xfrm>
            <a:off x="662574" y="1375147"/>
            <a:ext cx="1683944" cy="369332"/>
          </a:xfrm>
          <a:prstGeom prst="rect">
            <a:avLst/>
          </a:prstGeom>
          <a:noFill/>
        </p:spPr>
        <p:txBody>
          <a:bodyPr wrap="square" rtlCol="0">
            <a:spAutoFit/>
          </a:bodyPr>
          <a:lstStyle/>
          <a:p>
            <a:pPr algn="ctr"/>
            <a:r>
              <a:rPr lang="fr-FR" dirty="0" err="1"/>
              <a:t>Layout</a:t>
            </a:r>
            <a:endParaRPr lang="fr-FR" dirty="0"/>
          </a:p>
        </p:txBody>
      </p:sp>
      <p:sp>
        <p:nvSpPr>
          <p:cNvPr id="27" name="ZoneTexte 26">
            <a:extLst>
              <a:ext uri="{FF2B5EF4-FFF2-40B4-BE49-F238E27FC236}">
                <a16:creationId xmlns:a16="http://schemas.microsoft.com/office/drawing/2014/main" id="{69DA77AC-18A8-479A-B08C-9AB700A13702}"/>
              </a:ext>
            </a:extLst>
          </p:cNvPr>
          <p:cNvSpPr txBox="1"/>
          <p:nvPr/>
        </p:nvSpPr>
        <p:spPr>
          <a:xfrm>
            <a:off x="110359" y="2017083"/>
            <a:ext cx="2693753"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Activity_connexion_outil_sav</a:t>
            </a:r>
            <a:endParaRPr lang="fr-FR" sz="1400" dirty="0"/>
          </a:p>
        </p:txBody>
      </p:sp>
      <p:sp>
        <p:nvSpPr>
          <p:cNvPr id="28" name="Rectangle : coins arrondis 27">
            <a:extLst>
              <a:ext uri="{FF2B5EF4-FFF2-40B4-BE49-F238E27FC236}">
                <a16:creationId xmlns:a16="http://schemas.microsoft.com/office/drawing/2014/main" id="{0826CFF9-60CC-4355-9C3A-C5D7B88B3772}"/>
              </a:ext>
            </a:extLst>
          </p:cNvPr>
          <p:cNvSpPr/>
          <p:nvPr/>
        </p:nvSpPr>
        <p:spPr>
          <a:xfrm>
            <a:off x="2956390" y="1388563"/>
            <a:ext cx="3523068" cy="5075610"/>
          </a:xfrm>
          <a:prstGeom prst="roundRect">
            <a:avLst>
              <a:gd name="adj" fmla="val 92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ZoneTexte 28">
            <a:extLst>
              <a:ext uri="{FF2B5EF4-FFF2-40B4-BE49-F238E27FC236}">
                <a16:creationId xmlns:a16="http://schemas.microsoft.com/office/drawing/2014/main" id="{6D24C9DF-BCA6-4257-84E8-2A2D799C727B}"/>
              </a:ext>
            </a:extLst>
          </p:cNvPr>
          <p:cNvSpPr txBox="1"/>
          <p:nvPr/>
        </p:nvSpPr>
        <p:spPr>
          <a:xfrm>
            <a:off x="3875952" y="1380008"/>
            <a:ext cx="1683944" cy="369332"/>
          </a:xfrm>
          <a:prstGeom prst="rect">
            <a:avLst/>
          </a:prstGeom>
          <a:noFill/>
        </p:spPr>
        <p:txBody>
          <a:bodyPr wrap="square" rtlCol="0">
            <a:spAutoFit/>
          </a:bodyPr>
          <a:lstStyle/>
          <a:p>
            <a:pPr algn="ctr"/>
            <a:r>
              <a:rPr lang="fr-FR" dirty="0"/>
              <a:t>Values</a:t>
            </a:r>
          </a:p>
        </p:txBody>
      </p:sp>
      <p:sp>
        <p:nvSpPr>
          <p:cNvPr id="31" name="ZoneTexte 30">
            <a:extLst>
              <a:ext uri="{FF2B5EF4-FFF2-40B4-BE49-F238E27FC236}">
                <a16:creationId xmlns:a16="http://schemas.microsoft.com/office/drawing/2014/main" id="{22D1E6DC-44C1-41EB-909C-3249A6D394F5}"/>
              </a:ext>
            </a:extLst>
          </p:cNvPr>
          <p:cNvSpPr txBox="1"/>
          <p:nvPr/>
        </p:nvSpPr>
        <p:spPr>
          <a:xfrm>
            <a:off x="4216242" y="2017084"/>
            <a:ext cx="1003359"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Strings</a:t>
            </a:r>
          </a:p>
        </p:txBody>
      </p:sp>
      <p:sp>
        <p:nvSpPr>
          <p:cNvPr id="32" name="ZoneTexte 31">
            <a:extLst>
              <a:ext uri="{FF2B5EF4-FFF2-40B4-BE49-F238E27FC236}">
                <a16:creationId xmlns:a16="http://schemas.microsoft.com/office/drawing/2014/main" id="{18000894-12F6-4C48-BDD8-590055615233}"/>
              </a:ext>
            </a:extLst>
          </p:cNvPr>
          <p:cNvSpPr txBox="1"/>
          <p:nvPr/>
        </p:nvSpPr>
        <p:spPr>
          <a:xfrm>
            <a:off x="6879203" y="2856460"/>
            <a:ext cx="2586685" cy="307777"/>
          </a:xfrm>
          <a:prstGeom prst="rect">
            <a:avLst/>
          </a:prstGeom>
          <a:noFill/>
        </p:spPr>
        <p:txBody>
          <a:bodyPr wrap="square" rtlCol="0">
            <a:spAutoFit/>
          </a:bodyPr>
          <a:lstStyle/>
          <a:p>
            <a:pPr marL="285750" lvl="0" indent="-285750" fontAlgn="base">
              <a:spcBef>
                <a:spcPct val="0"/>
              </a:spcBef>
              <a:spcAft>
                <a:spcPct val="0"/>
              </a:spcAft>
              <a:buFont typeface="Arial" panose="020B0604020202020204" pitchFamily="34" charset="0"/>
              <a:buChar char="•"/>
            </a:pPr>
            <a:r>
              <a:rPr lang="fr-FR" altLang="fr-FR" sz="1400" dirty="0"/>
              <a:t>bordureformulaireconnexion</a:t>
            </a:r>
          </a:p>
        </p:txBody>
      </p:sp>
      <p:sp>
        <p:nvSpPr>
          <p:cNvPr id="33" name="ZoneTexte 32">
            <a:extLst>
              <a:ext uri="{FF2B5EF4-FFF2-40B4-BE49-F238E27FC236}">
                <a16:creationId xmlns:a16="http://schemas.microsoft.com/office/drawing/2014/main" id="{01FB9C7C-8144-4DBF-B165-3DB5FB4204D7}"/>
              </a:ext>
            </a:extLst>
          </p:cNvPr>
          <p:cNvSpPr txBox="1"/>
          <p:nvPr/>
        </p:nvSpPr>
        <p:spPr>
          <a:xfrm>
            <a:off x="4071012" y="4038002"/>
            <a:ext cx="1385239"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Strings (en)</a:t>
            </a:r>
          </a:p>
        </p:txBody>
      </p:sp>
      <p:pic>
        <p:nvPicPr>
          <p:cNvPr id="2" name="Image 1">
            <a:extLst>
              <a:ext uri="{FF2B5EF4-FFF2-40B4-BE49-F238E27FC236}">
                <a16:creationId xmlns:a16="http://schemas.microsoft.com/office/drawing/2014/main" id="{FEEDFC90-E70A-4449-9845-B82C2BCE898C}"/>
              </a:ext>
            </a:extLst>
          </p:cNvPr>
          <p:cNvPicPr>
            <a:picLocks noChangeAspect="1"/>
          </p:cNvPicPr>
          <p:nvPr/>
        </p:nvPicPr>
        <p:blipFill rotWithShape="1">
          <a:blip r:embed="rId3"/>
          <a:srcRect l="2061"/>
          <a:stretch/>
        </p:blipFill>
        <p:spPr>
          <a:xfrm>
            <a:off x="2984963" y="2351086"/>
            <a:ext cx="3469045" cy="1475367"/>
          </a:xfrm>
          <a:prstGeom prst="rect">
            <a:avLst/>
          </a:prstGeom>
        </p:spPr>
      </p:pic>
      <p:pic>
        <p:nvPicPr>
          <p:cNvPr id="3" name="Image 2">
            <a:extLst>
              <a:ext uri="{FF2B5EF4-FFF2-40B4-BE49-F238E27FC236}">
                <a16:creationId xmlns:a16="http://schemas.microsoft.com/office/drawing/2014/main" id="{56A6316A-3E21-4A4F-827A-6EA4036077A2}"/>
              </a:ext>
            </a:extLst>
          </p:cNvPr>
          <p:cNvPicPr>
            <a:picLocks noChangeAspect="1"/>
          </p:cNvPicPr>
          <p:nvPr/>
        </p:nvPicPr>
        <p:blipFill>
          <a:blip r:embed="rId4"/>
          <a:stretch>
            <a:fillRect/>
          </a:stretch>
        </p:blipFill>
        <p:spPr>
          <a:xfrm>
            <a:off x="2963746" y="4346419"/>
            <a:ext cx="3490461" cy="1475367"/>
          </a:xfrm>
          <a:prstGeom prst="rect">
            <a:avLst/>
          </a:prstGeom>
        </p:spPr>
      </p:pic>
      <p:pic>
        <p:nvPicPr>
          <p:cNvPr id="5" name="Image 4">
            <a:extLst>
              <a:ext uri="{FF2B5EF4-FFF2-40B4-BE49-F238E27FC236}">
                <a16:creationId xmlns:a16="http://schemas.microsoft.com/office/drawing/2014/main" id="{5C6431C4-E29E-4153-ADDA-23EE2D5541A5}"/>
              </a:ext>
            </a:extLst>
          </p:cNvPr>
          <p:cNvPicPr>
            <a:picLocks noChangeAspect="1"/>
          </p:cNvPicPr>
          <p:nvPr/>
        </p:nvPicPr>
        <p:blipFill rotWithShape="1">
          <a:blip r:embed="rId5"/>
          <a:srcRect r="27071"/>
          <a:stretch/>
        </p:blipFill>
        <p:spPr>
          <a:xfrm>
            <a:off x="6570473" y="3286113"/>
            <a:ext cx="3204146" cy="1318851"/>
          </a:xfrm>
          <a:prstGeom prst="rect">
            <a:avLst/>
          </a:prstGeom>
        </p:spPr>
      </p:pic>
      <p:pic>
        <p:nvPicPr>
          <p:cNvPr id="37" name="Image 36">
            <a:extLst>
              <a:ext uri="{FF2B5EF4-FFF2-40B4-BE49-F238E27FC236}">
                <a16:creationId xmlns:a16="http://schemas.microsoft.com/office/drawing/2014/main" id="{CACD301B-A84B-46F0-97A4-CEEE94D4DE93}"/>
              </a:ext>
            </a:extLst>
          </p:cNvPr>
          <p:cNvPicPr>
            <a:picLocks noChangeAspect="1"/>
          </p:cNvPicPr>
          <p:nvPr/>
        </p:nvPicPr>
        <p:blipFill>
          <a:blip r:embed="rId6"/>
          <a:stretch>
            <a:fillRect/>
          </a:stretch>
        </p:blipFill>
        <p:spPr>
          <a:xfrm>
            <a:off x="157669" y="2353310"/>
            <a:ext cx="2693754" cy="3466177"/>
          </a:xfrm>
          <a:prstGeom prst="rect">
            <a:avLst/>
          </a:prstGeom>
        </p:spPr>
      </p:pic>
    </p:spTree>
    <p:extLst>
      <p:ext uri="{BB962C8B-B14F-4D97-AF65-F5344CB8AC3E}">
        <p14:creationId xmlns:p14="http://schemas.microsoft.com/office/powerpoint/2010/main" val="273346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p:bldP spid="27" grpId="0"/>
      <p:bldP spid="28" grpId="0" animBg="1"/>
      <p:bldP spid="29" grpId="0"/>
      <p:bldP spid="31" grpId="0"/>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24</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4"/>
            </a:pPr>
            <a:r>
              <a:rPr lang="fr-FR" sz="2000" dirty="0"/>
              <a:t>Réalisation</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3"/>
            </a:pPr>
            <a:r>
              <a:rPr lang="fr-FR" sz="2000" b="1" cap="all" dirty="0">
                <a:solidFill>
                  <a:schemeClr val="bg1"/>
                </a:solidFill>
                <a:latin typeface="Exo" pitchFamily="50" charset="0"/>
              </a:rPr>
              <a:t>Tests et sécurité</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4BD2AED9-8946-4C50-BD03-0024F0538C59}"/>
              </a:ext>
            </a:extLst>
          </p:cNvPr>
          <p:cNvSpPr txBox="1"/>
          <p:nvPr/>
        </p:nvSpPr>
        <p:spPr>
          <a:xfrm>
            <a:off x="4566078" y="891273"/>
            <a:ext cx="674451" cy="369332"/>
          </a:xfrm>
          <a:prstGeom prst="rect">
            <a:avLst/>
          </a:prstGeom>
          <a:noFill/>
        </p:spPr>
        <p:txBody>
          <a:bodyPr wrap="square" rtlCol="0">
            <a:spAutoFit/>
          </a:bodyPr>
          <a:lstStyle/>
          <a:p>
            <a:r>
              <a:rPr lang="fr-FR" dirty="0"/>
              <a:t>Tests</a:t>
            </a:r>
          </a:p>
        </p:txBody>
      </p:sp>
      <p:pic>
        <p:nvPicPr>
          <p:cNvPr id="13" name="Image 12">
            <a:extLst>
              <a:ext uri="{FF2B5EF4-FFF2-40B4-BE49-F238E27FC236}">
                <a16:creationId xmlns:a16="http://schemas.microsoft.com/office/drawing/2014/main" id="{49CBFB12-1610-4857-AF7B-3C25CB11698C}"/>
              </a:ext>
            </a:extLst>
          </p:cNvPr>
          <p:cNvPicPr>
            <a:picLocks noChangeAspect="1"/>
          </p:cNvPicPr>
          <p:nvPr/>
        </p:nvPicPr>
        <p:blipFill rotWithShape="1">
          <a:blip r:embed="rId3"/>
          <a:srcRect l="1" r="34998" b="4624"/>
          <a:stretch/>
        </p:blipFill>
        <p:spPr>
          <a:xfrm>
            <a:off x="2481979" y="1473424"/>
            <a:ext cx="2849929" cy="2843089"/>
          </a:xfrm>
          <a:prstGeom prst="rect">
            <a:avLst/>
          </a:prstGeom>
        </p:spPr>
      </p:pic>
      <p:pic>
        <p:nvPicPr>
          <p:cNvPr id="14" name="Image 13">
            <a:extLst>
              <a:ext uri="{FF2B5EF4-FFF2-40B4-BE49-F238E27FC236}">
                <a16:creationId xmlns:a16="http://schemas.microsoft.com/office/drawing/2014/main" id="{C6847174-304C-447D-B785-3A8365CB7C8E}"/>
              </a:ext>
            </a:extLst>
          </p:cNvPr>
          <p:cNvPicPr>
            <a:picLocks noChangeAspect="1"/>
          </p:cNvPicPr>
          <p:nvPr/>
        </p:nvPicPr>
        <p:blipFill rotWithShape="1">
          <a:blip r:embed="rId4"/>
          <a:srcRect l="1414" r="29558" b="4952"/>
          <a:stretch/>
        </p:blipFill>
        <p:spPr>
          <a:xfrm>
            <a:off x="6410500" y="1492003"/>
            <a:ext cx="2942383" cy="2824510"/>
          </a:xfrm>
          <a:prstGeom prst="rect">
            <a:avLst/>
          </a:prstGeom>
        </p:spPr>
      </p:pic>
      <p:pic>
        <p:nvPicPr>
          <p:cNvPr id="26" name="Image 25">
            <a:extLst>
              <a:ext uri="{FF2B5EF4-FFF2-40B4-BE49-F238E27FC236}">
                <a16:creationId xmlns:a16="http://schemas.microsoft.com/office/drawing/2014/main" id="{5BAE80E1-7381-40B8-A365-4F8FEA5F1797}"/>
              </a:ext>
            </a:extLst>
          </p:cNvPr>
          <p:cNvPicPr>
            <a:picLocks noChangeAspect="1"/>
          </p:cNvPicPr>
          <p:nvPr/>
        </p:nvPicPr>
        <p:blipFill>
          <a:blip r:embed="rId5"/>
          <a:stretch>
            <a:fillRect/>
          </a:stretch>
        </p:blipFill>
        <p:spPr>
          <a:xfrm>
            <a:off x="802836" y="2275463"/>
            <a:ext cx="1448017" cy="843679"/>
          </a:xfrm>
          <a:prstGeom prst="rect">
            <a:avLst/>
          </a:prstGeom>
        </p:spPr>
      </p:pic>
      <p:sp>
        <p:nvSpPr>
          <p:cNvPr id="16" name="ZoneTexte 15">
            <a:extLst>
              <a:ext uri="{FF2B5EF4-FFF2-40B4-BE49-F238E27FC236}">
                <a16:creationId xmlns:a16="http://schemas.microsoft.com/office/drawing/2014/main" id="{5DD5E21C-94E4-47A4-90B1-C45C649A51F0}"/>
              </a:ext>
            </a:extLst>
          </p:cNvPr>
          <p:cNvSpPr txBox="1"/>
          <p:nvPr/>
        </p:nvSpPr>
        <p:spPr>
          <a:xfrm>
            <a:off x="4466259" y="4668885"/>
            <a:ext cx="973481" cy="369332"/>
          </a:xfrm>
          <a:prstGeom prst="rect">
            <a:avLst/>
          </a:prstGeom>
          <a:noFill/>
        </p:spPr>
        <p:txBody>
          <a:bodyPr wrap="square" rtlCol="0">
            <a:spAutoFit/>
          </a:bodyPr>
          <a:lstStyle/>
          <a:p>
            <a:r>
              <a:rPr lang="fr-FR" dirty="0"/>
              <a:t>Sécurité</a:t>
            </a:r>
          </a:p>
        </p:txBody>
      </p:sp>
      <p:graphicFrame>
        <p:nvGraphicFramePr>
          <p:cNvPr id="17" name="Diagramme 16">
            <a:extLst>
              <a:ext uri="{FF2B5EF4-FFF2-40B4-BE49-F238E27FC236}">
                <a16:creationId xmlns:a16="http://schemas.microsoft.com/office/drawing/2014/main" id="{150D29D9-7C3C-4AD3-AE5A-0415550B2101}"/>
              </a:ext>
            </a:extLst>
          </p:cNvPr>
          <p:cNvGraphicFramePr/>
          <p:nvPr>
            <p:extLst>
              <p:ext uri="{D42A27DB-BD31-4B8C-83A1-F6EECF244321}">
                <p14:modId xmlns:p14="http://schemas.microsoft.com/office/powerpoint/2010/main" val="355389959"/>
              </p:ext>
            </p:extLst>
          </p:nvPr>
        </p:nvGraphicFramePr>
        <p:xfrm>
          <a:off x="2014420" y="4785769"/>
          <a:ext cx="5777766" cy="19053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ZoneTexte 17">
            <a:extLst>
              <a:ext uri="{FF2B5EF4-FFF2-40B4-BE49-F238E27FC236}">
                <a16:creationId xmlns:a16="http://schemas.microsoft.com/office/drawing/2014/main" id="{F3389C56-499E-42E1-9ABC-F2B49C336C11}"/>
              </a:ext>
            </a:extLst>
          </p:cNvPr>
          <p:cNvSpPr txBox="1"/>
          <p:nvPr/>
        </p:nvSpPr>
        <p:spPr>
          <a:xfrm>
            <a:off x="2790369" y="1194081"/>
            <a:ext cx="1874527"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GererCommercial</a:t>
            </a:r>
          </a:p>
        </p:txBody>
      </p:sp>
      <p:sp>
        <p:nvSpPr>
          <p:cNvPr id="22" name="ZoneTexte 21">
            <a:extLst>
              <a:ext uri="{FF2B5EF4-FFF2-40B4-BE49-F238E27FC236}">
                <a16:creationId xmlns:a16="http://schemas.microsoft.com/office/drawing/2014/main" id="{80495B59-2578-41C6-B31D-2CFAB481C4C6}"/>
              </a:ext>
            </a:extLst>
          </p:cNvPr>
          <p:cNvSpPr txBox="1"/>
          <p:nvPr/>
        </p:nvSpPr>
        <p:spPr>
          <a:xfrm>
            <a:off x="6782330" y="1206006"/>
            <a:ext cx="2241089"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err="1"/>
              <a:t>GererCommercialTest</a:t>
            </a:r>
            <a:endParaRPr lang="fr-FR" sz="1400" dirty="0"/>
          </a:p>
        </p:txBody>
      </p:sp>
    </p:spTree>
    <p:extLst>
      <p:ext uri="{BB962C8B-B14F-4D97-AF65-F5344CB8AC3E}">
        <p14:creationId xmlns:p14="http://schemas.microsoft.com/office/powerpoint/2010/main" val="3268283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25</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4"/>
            </a:pPr>
            <a:r>
              <a:rPr lang="fr-FR" sz="2000" dirty="0"/>
              <a:t>Réalisation</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4"/>
            </a:pPr>
            <a:r>
              <a:rPr lang="fr-FR" sz="2000" b="1" cap="all" dirty="0">
                <a:solidFill>
                  <a:schemeClr val="bg1"/>
                </a:solidFill>
                <a:latin typeface="Exo" pitchFamily="50" charset="0"/>
              </a:rPr>
              <a:t>Présentation du produit</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85070989-EFCF-410C-8A06-ECEE14F4163D}"/>
              </a:ext>
            </a:extLst>
          </p:cNvPr>
          <p:cNvSpPr txBox="1"/>
          <p:nvPr/>
        </p:nvSpPr>
        <p:spPr>
          <a:xfrm>
            <a:off x="1652986" y="1113463"/>
            <a:ext cx="1455457" cy="369332"/>
          </a:xfrm>
          <a:prstGeom prst="rect">
            <a:avLst/>
          </a:prstGeom>
          <a:noFill/>
        </p:spPr>
        <p:txBody>
          <a:bodyPr wrap="square" rtlCol="0">
            <a:spAutoFit/>
          </a:bodyPr>
          <a:lstStyle/>
          <a:p>
            <a:r>
              <a:rPr lang="fr-FR" dirty="0"/>
              <a:t>Présentation</a:t>
            </a:r>
          </a:p>
        </p:txBody>
      </p:sp>
      <p:sp>
        <p:nvSpPr>
          <p:cNvPr id="8" name="ZoneTexte 7">
            <a:extLst>
              <a:ext uri="{FF2B5EF4-FFF2-40B4-BE49-F238E27FC236}">
                <a16:creationId xmlns:a16="http://schemas.microsoft.com/office/drawing/2014/main" id="{5C53B6EC-3399-437B-9ABA-73797B4801DC}"/>
              </a:ext>
            </a:extLst>
          </p:cNvPr>
          <p:cNvSpPr txBox="1"/>
          <p:nvPr/>
        </p:nvSpPr>
        <p:spPr>
          <a:xfrm>
            <a:off x="6673483" y="4235000"/>
            <a:ext cx="1716749" cy="369332"/>
          </a:xfrm>
          <a:prstGeom prst="rect">
            <a:avLst/>
          </a:prstGeom>
          <a:noFill/>
        </p:spPr>
        <p:txBody>
          <a:bodyPr wrap="square" rtlCol="0">
            <a:spAutoFit/>
          </a:bodyPr>
          <a:lstStyle/>
          <a:p>
            <a:r>
              <a:rPr lang="fr-FR" dirty="0"/>
              <a:t>Documentation</a:t>
            </a:r>
          </a:p>
        </p:txBody>
      </p:sp>
      <p:sp>
        <p:nvSpPr>
          <p:cNvPr id="9" name="ZoneTexte 8">
            <a:extLst>
              <a:ext uri="{FF2B5EF4-FFF2-40B4-BE49-F238E27FC236}">
                <a16:creationId xmlns:a16="http://schemas.microsoft.com/office/drawing/2014/main" id="{6C0F8CE1-E130-4730-92CC-8A6A1E0BA88D}"/>
              </a:ext>
            </a:extLst>
          </p:cNvPr>
          <p:cNvSpPr txBox="1"/>
          <p:nvPr/>
        </p:nvSpPr>
        <p:spPr>
          <a:xfrm>
            <a:off x="7007186" y="1119707"/>
            <a:ext cx="1245828" cy="369332"/>
          </a:xfrm>
          <a:prstGeom prst="rect">
            <a:avLst/>
          </a:prstGeom>
          <a:noFill/>
        </p:spPr>
        <p:txBody>
          <a:bodyPr wrap="square" rtlCol="0">
            <a:spAutoFit/>
          </a:bodyPr>
          <a:lstStyle/>
          <a:p>
            <a:r>
              <a:rPr lang="fr-FR" dirty="0"/>
              <a:t>Formation</a:t>
            </a:r>
          </a:p>
        </p:txBody>
      </p:sp>
      <p:pic>
        <p:nvPicPr>
          <p:cNvPr id="3" name="Image 2">
            <a:extLst>
              <a:ext uri="{FF2B5EF4-FFF2-40B4-BE49-F238E27FC236}">
                <a16:creationId xmlns:a16="http://schemas.microsoft.com/office/drawing/2014/main" id="{4AE5F161-DAC5-4781-A7EE-06CD6B6C7F8A}"/>
              </a:ext>
            </a:extLst>
          </p:cNvPr>
          <p:cNvPicPr>
            <a:picLocks noChangeAspect="1"/>
          </p:cNvPicPr>
          <p:nvPr/>
        </p:nvPicPr>
        <p:blipFill>
          <a:blip r:embed="rId5"/>
          <a:stretch>
            <a:fillRect/>
          </a:stretch>
        </p:blipFill>
        <p:spPr>
          <a:xfrm>
            <a:off x="6706992" y="4623712"/>
            <a:ext cx="1631386" cy="1566130"/>
          </a:xfrm>
          <a:prstGeom prst="rect">
            <a:avLst/>
          </a:prstGeom>
        </p:spPr>
      </p:pic>
      <p:pic>
        <p:nvPicPr>
          <p:cNvPr id="5" name="Image 4">
            <a:extLst>
              <a:ext uri="{FF2B5EF4-FFF2-40B4-BE49-F238E27FC236}">
                <a16:creationId xmlns:a16="http://schemas.microsoft.com/office/drawing/2014/main" id="{596FBC9A-F6D1-48DB-AAA2-60C7433321AD}"/>
              </a:ext>
            </a:extLst>
          </p:cNvPr>
          <p:cNvPicPr>
            <a:picLocks noChangeAspect="1"/>
          </p:cNvPicPr>
          <p:nvPr/>
        </p:nvPicPr>
        <p:blipFill>
          <a:blip r:embed="rId6"/>
          <a:stretch>
            <a:fillRect/>
          </a:stretch>
        </p:blipFill>
        <p:spPr>
          <a:xfrm>
            <a:off x="6309240" y="1505412"/>
            <a:ext cx="2432769" cy="1618226"/>
          </a:xfrm>
          <a:prstGeom prst="rect">
            <a:avLst/>
          </a:prstGeom>
        </p:spPr>
      </p:pic>
      <p:sp>
        <p:nvSpPr>
          <p:cNvPr id="6" name="Flèche : droite rayée 5">
            <a:extLst>
              <a:ext uri="{FF2B5EF4-FFF2-40B4-BE49-F238E27FC236}">
                <a16:creationId xmlns:a16="http://schemas.microsoft.com/office/drawing/2014/main" id="{AF578CB0-EE4C-4A53-957D-471C535D4187}"/>
              </a:ext>
            </a:extLst>
          </p:cNvPr>
          <p:cNvSpPr/>
          <p:nvPr/>
        </p:nvSpPr>
        <p:spPr>
          <a:xfrm>
            <a:off x="4548098" y="2256090"/>
            <a:ext cx="808904" cy="615297"/>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droite rayée 12">
            <a:extLst>
              <a:ext uri="{FF2B5EF4-FFF2-40B4-BE49-F238E27FC236}">
                <a16:creationId xmlns:a16="http://schemas.microsoft.com/office/drawing/2014/main" id="{D2F0D67C-BBAF-461B-A243-52548B477521}"/>
              </a:ext>
            </a:extLst>
          </p:cNvPr>
          <p:cNvSpPr/>
          <p:nvPr/>
        </p:nvSpPr>
        <p:spPr>
          <a:xfrm rot="5400000">
            <a:off x="7121173" y="3356389"/>
            <a:ext cx="808904" cy="615297"/>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Android Emulator - Nexus_5_API_26_5554 06_07_2020 14_06_09">
            <a:hlinkClick r:id="" action="ppaction://media"/>
            <a:extLst>
              <a:ext uri="{FF2B5EF4-FFF2-40B4-BE49-F238E27FC236}">
                <a16:creationId xmlns:a16="http://schemas.microsoft.com/office/drawing/2014/main" id="{1B3AC8B2-0566-4ACF-83FE-8AE5D3173E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5772" r="7261"/>
          <a:stretch/>
        </p:blipFill>
        <p:spPr>
          <a:xfrm>
            <a:off x="1008993" y="1573238"/>
            <a:ext cx="2586867" cy="5148239"/>
          </a:xfrm>
          <a:prstGeom prst="rect">
            <a:avLst/>
          </a:prstGeom>
        </p:spPr>
      </p:pic>
    </p:spTree>
    <p:extLst>
      <p:ext uri="{BB962C8B-B14F-4D97-AF65-F5344CB8AC3E}">
        <p14:creationId xmlns:p14="http://schemas.microsoft.com/office/powerpoint/2010/main" val="167352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0511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10"/>
                </p:tgtEl>
              </p:cMediaNode>
            </p:video>
            <p:seq concurrent="1" nextAc="seek">
              <p:cTn id="36" restart="whenNotActive" fill="hold" evtFilter="cancelBubble" nodeType="interactiveSeq">
                <p:stCondLst>
                  <p:cond evt="onClick" delay="0">
                    <p:tgtEl>
                      <p:spTgt spid="10"/>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10"/>
                                        </p:tgtEl>
                                      </p:cBhvr>
                                    </p:cmd>
                                  </p:childTnLst>
                                </p:cTn>
                              </p:par>
                            </p:childTnLst>
                          </p:cTn>
                        </p:par>
                      </p:childTnLst>
                    </p:cTn>
                  </p:par>
                </p:childTnLst>
              </p:cTn>
              <p:nextCondLst>
                <p:cond evt="onClick" delay="0">
                  <p:tgtEl>
                    <p:spTgt spid="10"/>
                  </p:tgtEl>
                </p:cond>
              </p:nextCondLst>
            </p:seq>
          </p:childTnLst>
        </p:cTn>
      </p:par>
    </p:tnLst>
    <p:bldLst>
      <p:bldP spid="8" grpId="0"/>
      <p:bldP spid="9" grpId="0"/>
      <p:bldP spid="6"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26</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4"/>
            </a:pPr>
            <a:r>
              <a:rPr lang="fr-FR" sz="2000" dirty="0"/>
              <a:t>Réalisation</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5"/>
            </a:pPr>
            <a:r>
              <a:rPr lang="fr-FR" sz="2000" b="1" cap="all" dirty="0">
                <a:solidFill>
                  <a:schemeClr val="bg1"/>
                </a:solidFill>
                <a:latin typeface="Exo" pitchFamily="50" charset="0"/>
              </a:rPr>
              <a:t>Recettage</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 name="Diagramme 2">
            <a:extLst>
              <a:ext uri="{FF2B5EF4-FFF2-40B4-BE49-F238E27FC236}">
                <a16:creationId xmlns:a16="http://schemas.microsoft.com/office/drawing/2014/main" id="{ECFB4F70-41CD-4349-AD22-AAD48F813F91}"/>
              </a:ext>
            </a:extLst>
          </p:cNvPr>
          <p:cNvGraphicFramePr/>
          <p:nvPr>
            <p:extLst>
              <p:ext uri="{D42A27DB-BD31-4B8C-83A1-F6EECF244321}">
                <p14:modId xmlns:p14="http://schemas.microsoft.com/office/powerpoint/2010/main" val="4066476171"/>
              </p:ext>
            </p:extLst>
          </p:nvPr>
        </p:nvGraphicFramePr>
        <p:xfrm>
          <a:off x="1828232" y="1461330"/>
          <a:ext cx="6249536" cy="3556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646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27</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4"/>
            </a:pPr>
            <a:r>
              <a:rPr lang="fr-FR" sz="2000" dirty="0"/>
              <a:t>Réalisation</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6"/>
            </a:pPr>
            <a:r>
              <a:rPr lang="fr-FR" sz="2000" b="1" cap="all" dirty="0">
                <a:solidFill>
                  <a:schemeClr val="bg1"/>
                </a:solidFill>
                <a:latin typeface="Exo" pitchFamily="50" charset="0"/>
              </a:rPr>
              <a:t>mise en production</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8A4AAA9-71D1-4EA6-B351-4BE61F1ACF62}"/>
              </a:ext>
            </a:extLst>
          </p:cNvPr>
          <p:cNvSpPr txBox="1"/>
          <p:nvPr/>
        </p:nvSpPr>
        <p:spPr>
          <a:xfrm>
            <a:off x="1424211" y="1552861"/>
            <a:ext cx="1036978" cy="369332"/>
          </a:xfrm>
          <a:prstGeom prst="rect">
            <a:avLst/>
          </a:prstGeom>
          <a:noFill/>
        </p:spPr>
        <p:txBody>
          <a:bodyPr wrap="square" rtlCol="0">
            <a:spAutoFit/>
          </a:bodyPr>
          <a:lstStyle/>
          <a:p>
            <a:r>
              <a:rPr lang="fr-FR" dirty="0"/>
              <a:t>Informer</a:t>
            </a:r>
          </a:p>
        </p:txBody>
      </p:sp>
      <p:graphicFrame>
        <p:nvGraphicFramePr>
          <p:cNvPr id="10" name="Diagramme 9">
            <a:extLst>
              <a:ext uri="{FF2B5EF4-FFF2-40B4-BE49-F238E27FC236}">
                <a16:creationId xmlns:a16="http://schemas.microsoft.com/office/drawing/2014/main" id="{69C6D193-7F90-466F-A839-26D0941629C0}"/>
              </a:ext>
            </a:extLst>
          </p:cNvPr>
          <p:cNvGraphicFramePr/>
          <p:nvPr>
            <p:extLst>
              <p:ext uri="{D42A27DB-BD31-4B8C-83A1-F6EECF244321}">
                <p14:modId xmlns:p14="http://schemas.microsoft.com/office/powerpoint/2010/main" val="456471692"/>
              </p:ext>
            </p:extLst>
          </p:nvPr>
        </p:nvGraphicFramePr>
        <p:xfrm>
          <a:off x="5371237" y="2327042"/>
          <a:ext cx="4140195" cy="31814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ZoneTexte 10">
            <a:extLst>
              <a:ext uri="{FF2B5EF4-FFF2-40B4-BE49-F238E27FC236}">
                <a16:creationId xmlns:a16="http://schemas.microsoft.com/office/drawing/2014/main" id="{084348AE-0CE8-4596-AA1C-6F83492BD05D}"/>
              </a:ext>
            </a:extLst>
          </p:cNvPr>
          <p:cNvSpPr txBox="1"/>
          <p:nvPr/>
        </p:nvSpPr>
        <p:spPr>
          <a:xfrm>
            <a:off x="6633135" y="1552861"/>
            <a:ext cx="1415580" cy="369332"/>
          </a:xfrm>
          <a:prstGeom prst="rect">
            <a:avLst/>
          </a:prstGeom>
          <a:noFill/>
        </p:spPr>
        <p:txBody>
          <a:bodyPr wrap="square" rtlCol="0">
            <a:spAutoFit/>
          </a:bodyPr>
          <a:lstStyle/>
          <a:p>
            <a:r>
              <a:rPr lang="fr-FR" dirty="0"/>
              <a:t>Déployer</a:t>
            </a:r>
          </a:p>
        </p:txBody>
      </p:sp>
      <p:sp>
        <p:nvSpPr>
          <p:cNvPr id="2" name="Flèche : chevron 1">
            <a:extLst>
              <a:ext uri="{FF2B5EF4-FFF2-40B4-BE49-F238E27FC236}">
                <a16:creationId xmlns:a16="http://schemas.microsoft.com/office/drawing/2014/main" id="{9B0E3FD6-EFBB-436B-AC46-0FF9CE5706AD}"/>
              </a:ext>
            </a:extLst>
          </p:cNvPr>
          <p:cNvSpPr/>
          <p:nvPr/>
        </p:nvSpPr>
        <p:spPr>
          <a:xfrm>
            <a:off x="3811857" y="3207000"/>
            <a:ext cx="722907" cy="1162228"/>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5" name="Image 4">
            <a:extLst>
              <a:ext uri="{FF2B5EF4-FFF2-40B4-BE49-F238E27FC236}">
                <a16:creationId xmlns:a16="http://schemas.microsoft.com/office/drawing/2014/main" id="{DC909D9F-80FA-49A6-A996-4B71819F97A7}"/>
              </a:ext>
            </a:extLst>
          </p:cNvPr>
          <p:cNvPicPr>
            <a:picLocks noChangeAspect="1"/>
          </p:cNvPicPr>
          <p:nvPr/>
        </p:nvPicPr>
        <p:blipFill rotWithShape="1">
          <a:blip r:embed="rId8"/>
          <a:srcRect l="895" t="3075" r="3611" b="3717"/>
          <a:stretch/>
        </p:blipFill>
        <p:spPr>
          <a:xfrm>
            <a:off x="892536" y="2327042"/>
            <a:ext cx="1999716" cy="1922804"/>
          </a:xfrm>
          <a:prstGeom prst="flowChartConnector">
            <a:avLst/>
          </a:prstGeom>
        </p:spPr>
      </p:pic>
      <p:sp>
        <p:nvSpPr>
          <p:cNvPr id="13" name="ZoneTexte 12">
            <a:extLst>
              <a:ext uri="{FF2B5EF4-FFF2-40B4-BE49-F238E27FC236}">
                <a16:creationId xmlns:a16="http://schemas.microsoft.com/office/drawing/2014/main" id="{3EC2946E-A823-4D8A-ABD2-8E18C17B4F59}"/>
              </a:ext>
            </a:extLst>
          </p:cNvPr>
          <p:cNvSpPr txBox="1"/>
          <p:nvPr/>
        </p:nvSpPr>
        <p:spPr>
          <a:xfrm>
            <a:off x="998374" y="4369228"/>
            <a:ext cx="1788039" cy="646331"/>
          </a:xfrm>
          <a:prstGeom prst="rect">
            <a:avLst/>
          </a:prstGeom>
          <a:noFill/>
        </p:spPr>
        <p:txBody>
          <a:bodyPr wrap="square" rtlCol="0">
            <a:spAutoFit/>
          </a:bodyPr>
          <a:lstStyle/>
          <a:p>
            <a:pPr algn="ctr"/>
            <a:r>
              <a:rPr lang="fr-FR" dirty="0"/>
              <a:t>100 commerciaux </a:t>
            </a:r>
          </a:p>
        </p:txBody>
      </p:sp>
    </p:spTree>
    <p:extLst>
      <p:ext uri="{BB962C8B-B14F-4D97-AF65-F5344CB8AC3E}">
        <p14:creationId xmlns:p14="http://schemas.microsoft.com/office/powerpoint/2010/main" val="343934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0" grpId="0">
        <p:bldAsOne/>
      </p:bldGraphic>
      <p:bldP spid="11" grpId="0"/>
      <p:bldP spid="2"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0FD9E2-730E-4EAC-B2C5-A16E5C5CC37E}"/>
              </a:ext>
            </a:extLst>
          </p:cNvPr>
          <p:cNvSpPr>
            <a:spLocks noGrp="1"/>
          </p:cNvSpPr>
          <p:nvPr>
            <p:ph type="title"/>
          </p:nvPr>
        </p:nvSpPr>
        <p:spPr>
          <a:xfrm>
            <a:off x="2169059" y="136523"/>
            <a:ext cx="5567881" cy="614283"/>
          </a:xfrm>
        </p:spPr>
        <p:txBody>
          <a:bodyPr/>
          <a:lstStyle/>
          <a:p>
            <a:pPr marL="514350" lvl="0" indent="-514350">
              <a:buFont typeface="+mj-lt"/>
              <a:buAutoNum type="romanUcPeriod" startAt="5"/>
            </a:pPr>
            <a:r>
              <a:rPr lang="fr-FR" sz="2400" dirty="0"/>
              <a:t>Conclusion</a:t>
            </a:r>
          </a:p>
        </p:txBody>
      </p:sp>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28</a:t>
            </a:fld>
            <a:endParaRPr lang="fr-FR" dirty="0"/>
          </a:p>
        </p:txBody>
      </p:sp>
      <p:pic>
        <p:nvPicPr>
          <p:cNvPr id="8" name="Image 7" descr="Une image contenant bâtiment, ciel, extérieur&#10;&#10;Description générée automatiquement">
            <a:extLst>
              <a:ext uri="{FF2B5EF4-FFF2-40B4-BE49-F238E27FC236}">
                <a16:creationId xmlns:a16="http://schemas.microsoft.com/office/drawing/2014/main" id="{D775A35A-80B6-4946-ACA9-FC3154288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7328"/>
            <a:ext cx="9906000" cy="5970672"/>
          </a:xfrm>
          <a:prstGeom prst="rect">
            <a:avLst/>
          </a:prstGeom>
        </p:spPr>
      </p:pic>
    </p:spTree>
    <p:extLst>
      <p:ext uri="{BB962C8B-B14F-4D97-AF65-F5344CB8AC3E}">
        <p14:creationId xmlns:p14="http://schemas.microsoft.com/office/powerpoint/2010/main" val="3650780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29</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5"/>
            </a:pPr>
            <a:r>
              <a:rPr lang="fr-FR" sz="2000" dirty="0"/>
              <a:t>conclusion</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arenR"/>
            </a:pPr>
            <a:r>
              <a:rPr lang="fr-FR" sz="2000" b="1" cap="all" dirty="0">
                <a:solidFill>
                  <a:schemeClr val="bg1"/>
                </a:solidFill>
                <a:latin typeface="Exo" pitchFamily="50" charset="0"/>
              </a:rPr>
              <a:t>Bilan projet</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 name="Diagramme 1">
            <a:extLst>
              <a:ext uri="{FF2B5EF4-FFF2-40B4-BE49-F238E27FC236}">
                <a16:creationId xmlns:a16="http://schemas.microsoft.com/office/drawing/2014/main" id="{E78C44DB-1619-49AE-8B8F-765A93186A85}"/>
              </a:ext>
            </a:extLst>
          </p:cNvPr>
          <p:cNvGraphicFramePr/>
          <p:nvPr>
            <p:extLst>
              <p:ext uri="{D42A27DB-BD31-4B8C-83A1-F6EECF244321}">
                <p14:modId xmlns:p14="http://schemas.microsoft.com/office/powerpoint/2010/main" val="1028840125"/>
              </p:ext>
            </p:extLst>
          </p:nvPr>
        </p:nvGraphicFramePr>
        <p:xfrm>
          <a:off x="2280445" y="1843655"/>
          <a:ext cx="5345109" cy="340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799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0FD9E2-730E-4EAC-B2C5-A16E5C5CC37E}"/>
              </a:ext>
            </a:extLst>
          </p:cNvPr>
          <p:cNvSpPr>
            <a:spLocks noGrp="1"/>
          </p:cNvSpPr>
          <p:nvPr>
            <p:ph type="title"/>
          </p:nvPr>
        </p:nvSpPr>
        <p:spPr>
          <a:xfrm>
            <a:off x="2169059" y="136523"/>
            <a:ext cx="5567881" cy="614283"/>
          </a:xfrm>
        </p:spPr>
        <p:txBody>
          <a:bodyPr/>
          <a:lstStyle/>
          <a:p>
            <a:pPr marL="514350" indent="-514350">
              <a:buFont typeface="+mj-lt"/>
              <a:buAutoNum type="romanUcPeriod"/>
            </a:pPr>
            <a:r>
              <a:rPr lang="fr-FR" sz="2400" dirty="0"/>
              <a:t>Contexte général</a:t>
            </a:r>
            <a:endParaRPr lang="fr-FR" sz="2000" dirty="0"/>
          </a:p>
        </p:txBody>
      </p:sp>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3</a:t>
            </a:fld>
            <a:endParaRPr lang="fr-FR" dirty="0"/>
          </a:p>
        </p:txBody>
      </p:sp>
      <p:pic>
        <p:nvPicPr>
          <p:cNvPr id="8" name="Image 7" descr="Une image contenant bâtiment, ciel, extérieur&#10;&#10;Description générée automatiquement">
            <a:extLst>
              <a:ext uri="{FF2B5EF4-FFF2-40B4-BE49-F238E27FC236}">
                <a16:creationId xmlns:a16="http://schemas.microsoft.com/office/drawing/2014/main" id="{D775A35A-80B6-4946-ACA9-FC3154288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7328"/>
            <a:ext cx="9906000" cy="5970672"/>
          </a:xfrm>
          <a:prstGeom prst="rect">
            <a:avLst/>
          </a:prstGeom>
        </p:spPr>
      </p:pic>
    </p:spTree>
    <p:extLst>
      <p:ext uri="{BB962C8B-B14F-4D97-AF65-F5344CB8AC3E}">
        <p14:creationId xmlns:p14="http://schemas.microsoft.com/office/powerpoint/2010/main" val="2681272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30</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2853" y="225713"/>
            <a:ext cx="3834694" cy="492686"/>
          </a:xfrm>
        </p:spPr>
        <p:txBody>
          <a:bodyPr/>
          <a:lstStyle/>
          <a:p>
            <a:pPr marL="514350" indent="-514350">
              <a:buFont typeface="+mj-lt"/>
              <a:buAutoNum type="romanUcPeriod" startAt="5"/>
            </a:pPr>
            <a:r>
              <a:rPr lang="fr-FR" sz="2000" dirty="0"/>
              <a:t>conclusion</a:t>
            </a:r>
          </a:p>
        </p:txBody>
      </p:sp>
      <p:sp>
        <p:nvSpPr>
          <p:cNvPr id="20" name="Titre 1">
            <a:extLst>
              <a:ext uri="{FF2B5EF4-FFF2-40B4-BE49-F238E27FC236}">
                <a16:creationId xmlns:a16="http://schemas.microsoft.com/office/drawing/2014/main" id="{F26BB590-CB50-43C2-980C-4ABA9958951E}"/>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arenR"/>
            </a:pPr>
            <a:r>
              <a:rPr lang="fr-FR" sz="2000" b="1" cap="all" dirty="0">
                <a:solidFill>
                  <a:schemeClr val="bg1"/>
                </a:solidFill>
                <a:latin typeface="Exo" pitchFamily="50" charset="0"/>
              </a:rPr>
              <a:t>Bilan formation et professionnel</a:t>
            </a:r>
          </a:p>
        </p:txBody>
      </p:sp>
      <p:cxnSp>
        <p:nvCxnSpPr>
          <p:cNvPr id="21" name="Connecteur droit 20">
            <a:extLst>
              <a:ext uri="{FF2B5EF4-FFF2-40B4-BE49-F238E27FC236}">
                <a16:creationId xmlns:a16="http://schemas.microsoft.com/office/drawing/2014/main" id="{BE5E6D53-EE26-4486-ADCA-9282560E97A8}"/>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 name="Diagramme 2">
            <a:extLst>
              <a:ext uri="{FF2B5EF4-FFF2-40B4-BE49-F238E27FC236}">
                <a16:creationId xmlns:a16="http://schemas.microsoft.com/office/drawing/2014/main" id="{8973C247-48E6-4614-B511-2E5D22B81935}"/>
              </a:ext>
            </a:extLst>
          </p:cNvPr>
          <p:cNvGraphicFramePr/>
          <p:nvPr>
            <p:extLst>
              <p:ext uri="{D42A27DB-BD31-4B8C-83A1-F6EECF244321}">
                <p14:modId xmlns:p14="http://schemas.microsoft.com/office/powerpoint/2010/main" val="3326683683"/>
              </p:ext>
            </p:extLst>
          </p:nvPr>
        </p:nvGraphicFramePr>
        <p:xfrm>
          <a:off x="1651000" y="1511445"/>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311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31</a:t>
            </a:fld>
            <a:endParaRPr lang="fr-FR" dirty="0"/>
          </a:p>
        </p:txBody>
      </p:sp>
      <p:sp>
        <p:nvSpPr>
          <p:cNvPr id="19" name="Titre 1">
            <a:extLst>
              <a:ext uri="{FF2B5EF4-FFF2-40B4-BE49-F238E27FC236}">
                <a16:creationId xmlns:a16="http://schemas.microsoft.com/office/drawing/2014/main" id="{C8ED3316-9D9D-4F06-864F-825094181532}"/>
              </a:ext>
            </a:extLst>
          </p:cNvPr>
          <p:cNvSpPr>
            <a:spLocks noGrp="1"/>
          </p:cNvSpPr>
          <p:nvPr>
            <p:ph type="title"/>
          </p:nvPr>
        </p:nvSpPr>
        <p:spPr>
          <a:xfrm>
            <a:off x="2754530" y="217167"/>
            <a:ext cx="3834694" cy="492686"/>
          </a:xfrm>
        </p:spPr>
        <p:txBody>
          <a:bodyPr/>
          <a:lstStyle/>
          <a:p>
            <a:r>
              <a:rPr lang="fr-FR" sz="2000" dirty="0"/>
              <a:t>Merci</a:t>
            </a:r>
          </a:p>
        </p:txBody>
      </p:sp>
      <p:pic>
        <p:nvPicPr>
          <p:cNvPr id="2" name="Image 1">
            <a:extLst>
              <a:ext uri="{FF2B5EF4-FFF2-40B4-BE49-F238E27FC236}">
                <a16:creationId xmlns:a16="http://schemas.microsoft.com/office/drawing/2014/main" id="{EC7BD67B-DCF3-4D56-8FD0-7B2E5606F2D5}"/>
              </a:ext>
            </a:extLst>
          </p:cNvPr>
          <p:cNvPicPr>
            <a:picLocks noChangeAspect="1"/>
          </p:cNvPicPr>
          <p:nvPr/>
        </p:nvPicPr>
        <p:blipFill>
          <a:blip r:embed="rId3"/>
          <a:stretch>
            <a:fillRect/>
          </a:stretch>
        </p:blipFill>
        <p:spPr>
          <a:xfrm>
            <a:off x="124626" y="1409716"/>
            <a:ext cx="4828374" cy="1524543"/>
          </a:xfrm>
          <a:prstGeom prst="rect">
            <a:avLst/>
          </a:prstGeom>
        </p:spPr>
      </p:pic>
      <p:pic>
        <p:nvPicPr>
          <p:cNvPr id="5" name="Image 4">
            <a:extLst>
              <a:ext uri="{FF2B5EF4-FFF2-40B4-BE49-F238E27FC236}">
                <a16:creationId xmlns:a16="http://schemas.microsoft.com/office/drawing/2014/main" id="{59FD0720-B179-4489-9137-4E74EA5D833B}"/>
              </a:ext>
            </a:extLst>
          </p:cNvPr>
          <p:cNvPicPr>
            <a:picLocks noChangeAspect="1"/>
          </p:cNvPicPr>
          <p:nvPr/>
        </p:nvPicPr>
        <p:blipFill>
          <a:blip r:embed="rId4"/>
          <a:stretch>
            <a:fillRect/>
          </a:stretch>
        </p:blipFill>
        <p:spPr>
          <a:xfrm>
            <a:off x="5238573" y="2063738"/>
            <a:ext cx="4502476" cy="1741042"/>
          </a:xfrm>
          <a:prstGeom prst="rect">
            <a:avLst/>
          </a:prstGeom>
        </p:spPr>
      </p:pic>
      <p:pic>
        <p:nvPicPr>
          <p:cNvPr id="6" name="Image 5">
            <a:extLst>
              <a:ext uri="{FF2B5EF4-FFF2-40B4-BE49-F238E27FC236}">
                <a16:creationId xmlns:a16="http://schemas.microsoft.com/office/drawing/2014/main" id="{A471C387-2697-481E-AB9F-416AEF735DA6}"/>
              </a:ext>
            </a:extLst>
          </p:cNvPr>
          <p:cNvPicPr>
            <a:picLocks noChangeAspect="1"/>
          </p:cNvPicPr>
          <p:nvPr/>
        </p:nvPicPr>
        <p:blipFill>
          <a:blip r:embed="rId5"/>
          <a:stretch>
            <a:fillRect/>
          </a:stretch>
        </p:blipFill>
        <p:spPr>
          <a:xfrm>
            <a:off x="164951" y="3798980"/>
            <a:ext cx="4828375" cy="1452915"/>
          </a:xfrm>
          <a:prstGeom prst="rect">
            <a:avLst/>
          </a:prstGeom>
        </p:spPr>
      </p:pic>
      <p:pic>
        <p:nvPicPr>
          <p:cNvPr id="7" name="Image 6">
            <a:extLst>
              <a:ext uri="{FF2B5EF4-FFF2-40B4-BE49-F238E27FC236}">
                <a16:creationId xmlns:a16="http://schemas.microsoft.com/office/drawing/2014/main" id="{2A4EC153-21AA-4F95-A13F-5BEDFCB85286}"/>
              </a:ext>
            </a:extLst>
          </p:cNvPr>
          <p:cNvPicPr>
            <a:picLocks noChangeAspect="1"/>
          </p:cNvPicPr>
          <p:nvPr/>
        </p:nvPicPr>
        <p:blipFill>
          <a:blip r:embed="rId6"/>
          <a:stretch>
            <a:fillRect/>
          </a:stretch>
        </p:blipFill>
        <p:spPr>
          <a:xfrm>
            <a:off x="5238573" y="4541097"/>
            <a:ext cx="4502476" cy="1584894"/>
          </a:xfrm>
          <a:prstGeom prst="rect">
            <a:avLst/>
          </a:prstGeom>
        </p:spPr>
      </p:pic>
    </p:spTree>
    <p:extLst>
      <p:ext uri="{BB962C8B-B14F-4D97-AF65-F5344CB8AC3E}">
        <p14:creationId xmlns:p14="http://schemas.microsoft.com/office/powerpoint/2010/main" val="268591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0FD9E2-730E-4EAC-B2C5-A16E5C5CC37E}"/>
              </a:ext>
            </a:extLst>
          </p:cNvPr>
          <p:cNvSpPr>
            <a:spLocks noGrp="1"/>
          </p:cNvSpPr>
          <p:nvPr>
            <p:ph type="title"/>
          </p:nvPr>
        </p:nvSpPr>
        <p:spPr>
          <a:xfrm>
            <a:off x="-22853" y="216660"/>
            <a:ext cx="3834694" cy="492686"/>
          </a:xfrm>
        </p:spPr>
        <p:txBody>
          <a:bodyPr/>
          <a:lstStyle/>
          <a:p>
            <a:pPr marL="514350" indent="-514350">
              <a:buFont typeface="+mj-lt"/>
              <a:buAutoNum type="romanUcPeriod"/>
            </a:pPr>
            <a:r>
              <a:rPr lang="fr-FR" sz="2000" dirty="0"/>
              <a:t>Contexte général  </a:t>
            </a:r>
          </a:p>
        </p:txBody>
      </p:sp>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4</a:t>
            </a:fld>
            <a:endParaRPr lang="fr-FR" dirty="0"/>
          </a:p>
        </p:txBody>
      </p:sp>
      <p:sp>
        <p:nvSpPr>
          <p:cNvPr id="5" name="Titre 1">
            <a:extLst>
              <a:ext uri="{FF2B5EF4-FFF2-40B4-BE49-F238E27FC236}">
                <a16:creationId xmlns:a16="http://schemas.microsoft.com/office/drawing/2014/main" id="{037E95E7-E69A-4F11-9F1E-7FD024BE3DEF}"/>
              </a:ext>
            </a:extLst>
          </p:cNvPr>
          <p:cNvSpPr txBox="1">
            <a:spLocks/>
          </p:cNvSpPr>
          <p:nvPr/>
        </p:nvSpPr>
        <p:spPr>
          <a:xfrm>
            <a:off x="4275844" y="5590"/>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marL="457200" indent="-457200">
              <a:buFont typeface="+mj-lt"/>
              <a:buAutoNum type="arabicPeriod"/>
            </a:pPr>
            <a:r>
              <a:rPr lang="fr-FR" sz="2000" dirty="0">
                <a:latin typeface="Calibri" panose="020F0502020204030204" pitchFamily="34" charset="0"/>
                <a:cs typeface="Calibri" panose="020F0502020204030204" pitchFamily="34" charset="0"/>
              </a:rPr>
              <a:t>Groupe PoUJOULAT</a:t>
            </a:r>
          </a:p>
        </p:txBody>
      </p:sp>
      <p:sp>
        <p:nvSpPr>
          <p:cNvPr id="9" name="Titre 1">
            <a:extLst>
              <a:ext uri="{FF2B5EF4-FFF2-40B4-BE49-F238E27FC236}">
                <a16:creationId xmlns:a16="http://schemas.microsoft.com/office/drawing/2014/main" id="{1A0F5D81-C625-40E3-8F82-A37FA3A85207}"/>
              </a:ext>
            </a:extLst>
          </p:cNvPr>
          <p:cNvSpPr txBox="1">
            <a:spLocks/>
          </p:cNvSpPr>
          <p:nvPr/>
        </p:nvSpPr>
        <p:spPr>
          <a:xfrm>
            <a:off x="4275844" y="367139"/>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marL="457200" indent="-457200">
              <a:buFont typeface="+mj-lt"/>
              <a:buAutoNum type="arabicParenR"/>
            </a:pPr>
            <a:r>
              <a:rPr lang="fr-FR" sz="2000" dirty="0"/>
              <a:t>Présentation</a:t>
            </a:r>
          </a:p>
        </p:txBody>
      </p:sp>
      <p:cxnSp>
        <p:nvCxnSpPr>
          <p:cNvPr id="11" name="Connecteur droit 10">
            <a:extLst>
              <a:ext uri="{FF2B5EF4-FFF2-40B4-BE49-F238E27FC236}">
                <a16:creationId xmlns:a16="http://schemas.microsoft.com/office/drawing/2014/main" id="{531D2F6C-6A6E-4027-8E8A-8DED8E9431C3}"/>
              </a:ext>
            </a:extLst>
          </p:cNvPr>
          <p:cNvCxnSpPr/>
          <p:nvPr/>
        </p:nvCxnSpPr>
        <p:spPr>
          <a:xfrm>
            <a:off x="4027716" y="157865"/>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2" name="Diagramme 11">
            <a:extLst>
              <a:ext uri="{FF2B5EF4-FFF2-40B4-BE49-F238E27FC236}">
                <a16:creationId xmlns:a16="http://schemas.microsoft.com/office/drawing/2014/main" id="{64D2E4D4-8F47-49C2-8513-6FD0998D8F21}"/>
              </a:ext>
            </a:extLst>
          </p:cNvPr>
          <p:cNvGraphicFramePr/>
          <p:nvPr>
            <p:extLst>
              <p:ext uri="{D42A27DB-BD31-4B8C-83A1-F6EECF244321}">
                <p14:modId xmlns:p14="http://schemas.microsoft.com/office/powerpoint/2010/main" val="2245918981"/>
              </p:ext>
            </p:extLst>
          </p:nvPr>
        </p:nvGraphicFramePr>
        <p:xfrm>
          <a:off x="2306301" y="1592136"/>
          <a:ext cx="5293398"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F1B1715B-D6C9-43D9-8B52-DCBB6AECE094}"/>
              </a:ext>
            </a:extLst>
          </p:cNvPr>
          <p:cNvSpPr txBox="1"/>
          <p:nvPr/>
        </p:nvSpPr>
        <p:spPr>
          <a:xfrm>
            <a:off x="3331780" y="1597906"/>
            <a:ext cx="4267920" cy="646331"/>
          </a:xfrm>
          <a:prstGeom prst="rect">
            <a:avLst/>
          </a:prstGeom>
          <a:noFill/>
        </p:spPr>
        <p:txBody>
          <a:bodyPr wrap="square" rtlCol="0">
            <a:spAutoFit/>
          </a:bodyPr>
          <a:lstStyle/>
          <a:p>
            <a:r>
              <a:rPr lang="fr-FR" dirty="0">
                <a:solidFill>
                  <a:prstClr val="black">
                    <a:hueOff val="0"/>
                    <a:satOff val="0"/>
                    <a:lumOff val="0"/>
                    <a:alphaOff val="0"/>
                  </a:prstClr>
                </a:solidFill>
              </a:rPr>
              <a:t>Leader européen dans le domaine de la fumisterie</a:t>
            </a:r>
          </a:p>
        </p:txBody>
      </p:sp>
      <p:sp>
        <p:nvSpPr>
          <p:cNvPr id="6" name="ZoneTexte 5">
            <a:extLst>
              <a:ext uri="{FF2B5EF4-FFF2-40B4-BE49-F238E27FC236}">
                <a16:creationId xmlns:a16="http://schemas.microsoft.com/office/drawing/2014/main" id="{F024C7D5-8A02-4CEB-8DF3-1F11A5D522B0}"/>
              </a:ext>
            </a:extLst>
          </p:cNvPr>
          <p:cNvSpPr txBox="1"/>
          <p:nvPr/>
        </p:nvSpPr>
        <p:spPr>
          <a:xfrm>
            <a:off x="3331780" y="2592717"/>
            <a:ext cx="4351283" cy="646331"/>
          </a:xfrm>
          <a:prstGeom prst="rect">
            <a:avLst/>
          </a:prstGeom>
          <a:noFill/>
        </p:spPr>
        <p:txBody>
          <a:bodyPr wrap="square" rtlCol="0">
            <a:spAutoFit/>
          </a:bodyPr>
          <a:lstStyle/>
          <a:p>
            <a:r>
              <a:rPr lang="fr-FR" dirty="0">
                <a:solidFill>
                  <a:prstClr val="black">
                    <a:hueOff val="0"/>
                    <a:satOff val="0"/>
                    <a:lumOff val="0"/>
                    <a:alphaOff val="0"/>
                  </a:prstClr>
                </a:solidFill>
              </a:rPr>
              <a:t>Créer, construire, développer, partager</a:t>
            </a:r>
          </a:p>
          <a:p>
            <a:endParaRPr lang="fr-FR" dirty="0"/>
          </a:p>
        </p:txBody>
      </p:sp>
      <p:sp>
        <p:nvSpPr>
          <p:cNvPr id="10" name="ZoneTexte 9">
            <a:extLst>
              <a:ext uri="{FF2B5EF4-FFF2-40B4-BE49-F238E27FC236}">
                <a16:creationId xmlns:a16="http://schemas.microsoft.com/office/drawing/2014/main" id="{17D6A8E7-5EA8-42B8-B329-74B33F2B58AF}"/>
              </a:ext>
            </a:extLst>
          </p:cNvPr>
          <p:cNvSpPr txBox="1"/>
          <p:nvPr/>
        </p:nvSpPr>
        <p:spPr>
          <a:xfrm>
            <a:off x="3331780" y="3436117"/>
            <a:ext cx="4351283" cy="646331"/>
          </a:xfrm>
          <a:prstGeom prst="rect">
            <a:avLst/>
          </a:prstGeom>
          <a:noFill/>
        </p:spPr>
        <p:txBody>
          <a:bodyPr wrap="square" rtlCol="0">
            <a:spAutoFit/>
          </a:bodyPr>
          <a:lstStyle/>
          <a:p>
            <a:pPr lvl="0">
              <a:buNone/>
            </a:pPr>
            <a:r>
              <a:rPr lang="fr-FR" dirty="0"/>
              <a:t>+ 1500 personnes</a:t>
            </a:r>
          </a:p>
          <a:p>
            <a:endParaRPr lang="fr-FR" dirty="0"/>
          </a:p>
        </p:txBody>
      </p:sp>
      <p:sp>
        <p:nvSpPr>
          <p:cNvPr id="13" name="ZoneTexte 12">
            <a:extLst>
              <a:ext uri="{FF2B5EF4-FFF2-40B4-BE49-F238E27FC236}">
                <a16:creationId xmlns:a16="http://schemas.microsoft.com/office/drawing/2014/main" id="{5563F957-4AA9-4298-997D-6B84E248D871}"/>
              </a:ext>
            </a:extLst>
          </p:cNvPr>
          <p:cNvSpPr txBox="1"/>
          <p:nvPr/>
        </p:nvSpPr>
        <p:spPr>
          <a:xfrm>
            <a:off x="3331779" y="4279517"/>
            <a:ext cx="4351283" cy="646331"/>
          </a:xfrm>
          <a:prstGeom prst="rect">
            <a:avLst/>
          </a:prstGeom>
          <a:noFill/>
        </p:spPr>
        <p:txBody>
          <a:bodyPr wrap="square" rtlCol="0">
            <a:spAutoFit/>
          </a:bodyPr>
          <a:lstStyle/>
          <a:p>
            <a:r>
              <a:rPr lang="fr-FR" dirty="0">
                <a:solidFill>
                  <a:prstClr val="black">
                    <a:hueOff val="0"/>
                    <a:satOff val="0"/>
                    <a:lumOff val="0"/>
                    <a:alphaOff val="0"/>
                  </a:prstClr>
                </a:solidFill>
              </a:rPr>
              <a:t>21 filiales dans 8 pays</a:t>
            </a:r>
          </a:p>
          <a:p>
            <a:endParaRPr lang="fr-FR" dirty="0"/>
          </a:p>
        </p:txBody>
      </p:sp>
      <p:sp>
        <p:nvSpPr>
          <p:cNvPr id="14" name="ZoneTexte 13">
            <a:extLst>
              <a:ext uri="{FF2B5EF4-FFF2-40B4-BE49-F238E27FC236}">
                <a16:creationId xmlns:a16="http://schemas.microsoft.com/office/drawing/2014/main" id="{75D3ED1C-F8C5-46AF-9F2B-04C3C4A00408}"/>
              </a:ext>
            </a:extLst>
          </p:cNvPr>
          <p:cNvSpPr txBox="1"/>
          <p:nvPr/>
        </p:nvSpPr>
        <p:spPr>
          <a:xfrm>
            <a:off x="3331779" y="5137160"/>
            <a:ext cx="4351283" cy="660181"/>
          </a:xfrm>
          <a:prstGeom prst="rect">
            <a:avLst/>
          </a:prstGeom>
          <a:noFill/>
        </p:spPr>
        <p:txBody>
          <a:bodyPr wrap="square" rtlCol="0">
            <a:spAutoFit/>
          </a:bodyPr>
          <a:lstStyle/>
          <a:p>
            <a:pPr marL="228600" lvl="0" indent="-228600" defTabSz="977900">
              <a:lnSpc>
                <a:spcPct val="90000"/>
              </a:lnSpc>
              <a:spcBef>
                <a:spcPct val="0"/>
              </a:spcBef>
              <a:spcAft>
                <a:spcPct val="15000"/>
              </a:spcAft>
            </a:pPr>
            <a:r>
              <a:rPr lang="fr-FR" dirty="0">
                <a:solidFill>
                  <a:prstClr val="black">
                    <a:hueOff val="0"/>
                    <a:satOff val="0"/>
                    <a:lumOff val="0"/>
                    <a:alphaOff val="0"/>
                  </a:prstClr>
                </a:solidFill>
              </a:rPr>
              <a:t>241 million d’euros</a:t>
            </a:r>
          </a:p>
          <a:p>
            <a:endParaRPr lang="fr-FR" dirty="0"/>
          </a:p>
        </p:txBody>
      </p:sp>
    </p:spTree>
    <p:extLst>
      <p:ext uri="{BB962C8B-B14F-4D97-AF65-F5344CB8AC3E}">
        <p14:creationId xmlns:p14="http://schemas.microsoft.com/office/powerpoint/2010/main" val="320613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0"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5</a:t>
            </a:fld>
            <a:endParaRPr lang="fr-FR" dirty="0"/>
          </a:p>
        </p:txBody>
      </p:sp>
      <p:graphicFrame>
        <p:nvGraphicFramePr>
          <p:cNvPr id="12" name="Diagramme 11">
            <a:extLst>
              <a:ext uri="{FF2B5EF4-FFF2-40B4-BE49-F238E27FC236}">
                <a16:creationId xmlns:a16="http://schemas.microsoft.com/office/drawing/2014/main" id="{9F3DBE2B-2F33-4973-8768-4D192175FEED}"/>
              </a:ext>
            </a:extLst>
          </p:cNvPr>
          <p:cNvGraphicFramePr/>
          <p:nvPr>
            <p:extLst>
              <p:ext uri="{D42A27DB-BD31-4B8C-83A1-F6EECF244321}">
                <p14:modId xmlns:p14="http://schemas.microsoft.com/office/powerpoint/2010/main" val="4019124168"/>
              </p:ext>
            </p:extLst>
          </p:nvPr>
        </p:nvGraphicFramePr>
        <p:xfrm>
          <a:off x="1298023" y="992660"/>
          <a:ext cx="7309954" cy="3880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re 1">
            <a:extLst>
              <a:ext uri="{FF2B5EF4-FFF2-40B4-BE49-F238E27FC236}">
                <a16:creationId xmlns:a16="http://schemas.microsoft.com/office/drawing/2014/main" id="{B71CA2E1-C2C5-4503-BD92-0B8BA5E77378}"/>
              </a:ext>
            </a:extLst>
          </p:cNvPr>
          <p:cNvSpPr>
            <a:spLocks noGrp="1"/>
          </p:cNvSpPr>
          <p:nvPr>
            <p:ph type="title"/>
          </p:nvPr>
        </p:nvSpPr>
        <p:spPr>
          <a:xfrm>
            <a:off x="-22853" y="216660"/>
            <a:ext cx="3834694" cy="492686"/>
          </a:xfrm>
        </p:spPr>
        <p:txBody>
          <a:bodyPr/>
          <a:lstStyle/>
          <a:p>
            <a:pPr marL="514350" indent="-514350">
              <a:buFont typeface="+mj-lt"/>
              <a:buAutoNum type="romanUcPeriod"/>
            </a:pPr>
            <a:r>
              <a:rPr lang="fr-FR" sz="2000" dirty="0"/>
              <a:t>Contexte général  </a:t>
            </a:r>
          </a:p>
        </p:txBody>
      </p:sp>
      <p:sp>
        <p:nvSpPr>
          <p:cNvPr id="13" name="Titre 1">
            <a:extLst>
              <a:ext uri="{FF2B5EF4-FFF2-40B4-BE49-F238E27FC236}">
                <a16:creationId xmlns:a16="http://schemas.microsoft.com/office/drawing/2014/main" id="{820C07E7-074E-4A18-BE1B-0359861BA7CE}"/>
              </a:ext>
            </a:extLst>
          </p:cNvPr>
          <p:cNvSpPr txBox="1">
            <a:spLocks/>
          </p:cNvSpPr>
          <p:nvPr/>
        </p:nvSpPr>
        <p:spPr>
          <a:xfrm>
            <a:off x="4275844" y="5590"/>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marL="457200" indent="-457200">
              <a:buFont typeface="+mj-lt"/>
              <a:buAutoNum type="arabicPeriod"/>
            </a:pPr>
            <a:r>
              <a:rPr lang="fr-FR" sz="2000" dirty="0">
                <a:latin typeface="Calibri" panose="020F0502020204030204" pitchFamily="34" charset="0"/>
                <a:cs typeface="Calibri" panose="020F0502020204030204" pitchFamily="34" charset="0"/>
              </a:rPr>
              <a:t>Groupe PoUJOULAT</a:t>
            </a:r>
          </a:p>
        </p:txBody>
      </p:sp>
      <p:sp>
        <p:nvSpPr>
          <p:cNvPr id="14" name="Titre 1">
            <a:extLst>
              <a:ext uri="{FF2B5EF4-FFF2-40B4-BE49-F238E27FC236}">
                <a16:creationId xmlns:a16="http://schemas.microsoft.com/office/drawing/2014/main" id="{E8031279-20DA-42F7-9125-15B96835997A}"/>
              </a:ext>
            </a:extLst>
          </p:cNvPr>
          <p:cNvSpPr txBox="1">
            <a:spLocks/>
          </p:cNvSpPr>
          <p:nvPr/>
        </p:nvSpPr>
        <p:spPr>
          <a:xfrm>
            <a:off x="4275844" y="367139"/>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marL="457200" indent="-457200">
              <a:buFont typeface="+mj-lt"/>
              <a:buAutoNum type="arabicParenR" startAt="2"/>
            </a:pPr>
            <a:r>
              <a:rPr lang="fr-FR" sz="2000" dirty="0"/>
              <a:t>Secteurs d’activités</a:t>
            </a:r>
          </a:p>
        </p:txBody>
      </p:sp>
      <p:cxnSp>
        <p:nvCxnSpPr>
          <p:cNvPr id="15" name="Connecteur droit 14">
            <a:extLst>
              <a:ext uri="{FF2B5EF4-FFF2-40B4-BE49-F238E27FC236}">
                <a16:creationId xmlns:a16="http://schemas.microsoft.com/office/drawing/2014/main" id="{4378171F-BDB2-4D47-B6B0-3F668971B596}"/>
              </a:ext>
            </a:extLst>
          </p:cNvPr>
          <p:cNvCxnSpPr/>
          <p:nvPr/>
        </p:nvCxnSpPr>
        <p:spPr>
          <a:xfrm>
            <a:off x="4027716" y="157865"/>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454ACB9A-D71D-43FA-ABD6-FE030779F664}"/>
              </a:ext>
            </a:extLst>
          </p:cNvPr>
          <p:cNvSpPr txBox="1"/>
          <p:nvPr/>
        </p:nvSpPr>
        <p:spPr>
          <a:xfrm>
            <a:off x="2785546" y="1606086"/>
            <a:ext cx="6022427" cy="800219"/>
          </a:xfrm>
          <a:prstGeom prst="rect">
            <a:avLst/>
          </a:prstGeom>
          <a:noFill/>
        </p:spPr>
        <p:txBody>
          <a:bodyPr wrap="square" rtlCol="0">
            <a:spAutoFit/>
          </a:bodyPr>
          <a:lstStyle/>
          <a:p>
            <a:r>
              <a:rPr lang="fr-FR" sz="2800" dirty="0">
                <a:solidFill>
                  <a:prstClr val="white"/>
                </a:solidFill>
                <a:latin typeface="Calibri" panose="020F0502020204030204"/>
              </a:rPr>
              <a:t>60% - Les conduits de cheminées</a:t>
            </a:r>
          </a:p>
          <a:p>
            <a:endParaRPr lang="fr-FR" dirty="0"/>
          </a:p>
        </p:txBody>
      </p:sp>
      <p:sp>
        <p:nvSpPr>
          <p:cNvPr id="9" name="ZoneTexte 8">
            <a:extLst>
              <a:ext uri="{FF2B5EF4-FFF2-40B4-BE49-F238E27FC236}">
                <a16:creationId xmlns:a16="http://schemas.microsoft.com/office/drawing/2014/main" id="{A7E35C83-6FB9-43F9-9120-14BB7000DA1C}"/>
              </a:ext>
            </a:extLst>
          </p:cNvPr>
          <p:cNvSpPr txBox="1"/>
          <p:nvPr/>
        </p:nvSpPr>
        <p:spPr>
          <a:xfrm>
            <a:off x="2785545" y="2619621"/>
            <a:ext cx="6022427" cy="800219"/>
          </a:xfrm>
          <a:prstGeom prst="rect">
            <a:avLst/>
          </a:prstGeom>
          <a:noFill/>
        </p:spPr>
        <p:txBody>
          <a:bodyPr wrap="square" rtlCol="0">
            <a:spAutoFit/>
          </a:bodyPr>
          <a:lstStyle/>
          <a:p>
            <a:pPr lvl="0"/>
            <a:r>
              <a:rPr lang="fr-FR" sz="2800" dirty="0">
                <a:solidFill>
                  <a:prstClr val="white"/>
                </a:solidFill>
              </a:rPr>
              <a:t>13% - Les cheminées industrielles</a:t>
            </a:r>
          </a:p>
          <a:p>
            <a:endParaRPr lang="fr-FR" dirty="0"/>
          </a:p>
        </p:txBody>
      </p:sp>
      <p:sp>
        <p:nvSpPr>
          <p:cNvPr id="10" name="ZoneTexte 9">
            <a:extLst>
              <a:ext uri="{FF2B5EF4-FFF2-40B4-BE49-F238E27FC236}">
                <a16:creationId xmlns:a16="http://schemas.microsoft.com/office/drawing/2014/main" id="{1C57A21F-6390-4669-92B4-34C76449CB21}"/>
              </a:ext>
            </a:extLst>
          </p:cNvPr>
          <p:cNvSpPr txBox="1"/>
          <p:nvPr/>
        </p:nvSpPr>
        <p:spPr>
          <a:xfrm>
            <a:off x="2685547" y="3832111"/>
            <a:ext cx="6022427" cy="800219"/>
          </a:xfrm>
          <a:prstGeom prst="rect">
            <a:avLst/>
          </a:prstGeom>
          <a:noFill/>
        </p:spPr>
        <p:txBody>
          <a:bodyPr wrap="square" rtlCol="0">
            <a:spAutoFit/>
          </a:bodyPr>
          <a:lstStyle/>
          <a:p>
            <a:pPr lvl="0"/>
            <a:r>
              <a:rPr lang="fr-FR" sz="2800" dirty="0">
                <a:solidFill>
                  <a:prstClr val="white"/>
                </a:solidFill>
              </a:rPr>
              <a:t>27% - Les combustibles bois</a:t>
            </a:r>
          </a:p>
          <a:p>
            <a:endParaRPr lang="fr-FR" dirty="0"/>
          </a:p>
        </p:txBody>
      </p:sp>
      <p:pic>
        <p:nvPicPr>
          <p:cNvPr id="3" name="Image 2">
            <a:extLst>
              <a:ext uri="{FF2B5EF4-FFF2-40B4-BE49-F238E27FC236}">
                <a16:creationId xmlns:a16="http://schemas.microsoft.com/office/drawing/2014/main" id="{8807F001-0D2A-48E3-B2B2-5D4D75220249}"/>
              </a:ext>
            </a:extLst>
          </p:cNvPr>
          <p:cNvPicPr>
            <a:picLocks noChangeAspect="1"/>
          </p:cNvPicPr>
          <p:nvPr/>
        </p:nvPicPr>
        <p:blipFill>
          <a:blip r:embed="rId8"/>
          <a:stretch>
            <a:fillRect/>
          </a:stretch>
        </p:blipFill>
        <p:spPr>
          <a:xfrm>
            <a:off x="692913" y="5106956"/>
            <a:ext cx="2432287" cy="1039110"/>
          </a:xfrm>
          <a:prstGeom prst="rect">
            <a:avLst/>
          </a:prstGeom>
        </p:spPr>
      </p:pic>
      <p:pic>
        <p:nvPicPr>
          <p:cNvPr id="5" name="Image 4">
            <a:extLst>
              <a:ext uri="{FF2B5EF4-FFF2-40B4-BE49-F238E27FC236}">
                <a16:creationId xmlns:a16="http://schemas.microsoft.com/office/drawing/2014/main" id="{CEAD2DA7-EF87-4518-81B8-80327C2A2CB2}"/>
              </a:ext>
            </a:extLst>
          </p:cNvPr>
          <p:cNvPicPr>
            <a:picLocks noChangeAspect="1"/>
          </p:cNvPicPr>
          <p:nvPr/>
        </p:nvPicPr>
        <p:blipFill>
          <a:blip r:embed="rId9"/>
          <a:stretch>
            <a:fillRect/>
          </a:stretch>
        </p:blipFill>
        <p:spPr>
          <a:xfrm>
            <a:off x="3811841" y="5124511"/>
            <a:ext cx="2626856" cy="1021555"/>
          </a:xfrm>
          <a:prstGeom prst="rect">
            <a:avLst/>
          </a:prstGeom>
        </p:spPr>
      </p:pic>
      <p:pic>
        <p:nvPicPr>
          <p:cNvPr id="6" name="Image 5">
            <a:extLst>
              <a:ext uri="{FF2B5EF4-FFF2-40B4-BE49-F238E27FC236}">
                <a16:creationId xmlns:a16="http://schemas.microsoft.com/office/drawing/2014/main" id="{E49AE5C9-B455-437E-BAF8-96F2A1210B59}"/>
              </a:ext>
            </a:extLst>
          </p:cNvPr>
          <p:cNvPicPr>
            <a:picLocks noChangeAspect="1"/>
          </p:cNvPicPr>
          <p:nvPr/>
        </p:nvPicPr>
        <p:blipFill>
          <a:blip r:embed="rId10"/>
          <a:stretch>
            <a:fillRect/>
          </a:stretch>
        </p:blipFill>
        <p:spPr>
          <a:xfrm>
            <a:off x="6996113" y="5086199"/>
            <a:ext cx="2400300" cy="1099147"/>
          </a:xfrm>
          <a:prstGeom prst="rect">
            <a:avLst/>
          </a:prstGeom>
        </p:spPr>
      </p:pic>
    </p:spTree>
    <p:extLst>
      <p:ext uri="{BB962C8B-B14F-4D97-AF65-F5344CB8AC3E}">
        <p14:creationId xmlns:p14="http://schemas.microsoft.com/office/powerpoint/2010/main" val="4160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6</a:t>
            </a:fld>
            <a:endParaRPr lang="fr-FR" dirty="0"/>
          </a:p>
        </p:txBody>
      </p:sp>
      <p:sp>
        <p:nvSpPr>
          <p:cNvPr id="23" name="Titre 1">
            <a:extLst>
              <a:ext uri="{FF2B5EF4-FFF2-40B4-BE49-F238E27FC236}">
                <a16:creationId xmlns:a16="http://schemas.microsoft.com/office/drawing/2014/main" id="{81B413CD-3BE5-4A2D-BFD9-D55D482DD0D2}"/>
              </a:ext>
            </a:extLst>
          </p:cNvPr>
          <p:cNvSpPr>
            <a:spLocks noGrp="1"/>
          </p:cNvSpPr>
          <p:nvPr>
            <p:ph type="title"/>
          </p:nvPr>
        </p:nvSpPr>
        <p:spPr>
          <a:xfrm>
            <a:off x="-22853" y="216660"/>
            <a:ext cx="3834694" cy="492686"/>
          </a:xfrm>
        </p:spPr>
        <p:txBody>
          <a:bodyPr/>
          <a:lstStyle/>
          <a:p>
            <a:pPr marL="514350" indent="-514350">
              <a:buFont typeface="+mj-lt"/>
              <a:buAutoNum type="romanUcPeriod"/>
            </a:pPr>
            <a:r>
              <a:rPr lang="fr-FR" sz="2000" dirty="0"/>
              <a:t>Contexte général  </a:t>
            </a:r>
          </a:p>
        </p:txBody>
      </p:sp>
      <p:sp>
        <p:nvSpPr>
          <p:cNvPr id="24" name="Titre 1">
            <a:extLst>
              <a:ext uri="{FF2B5EF4-FFF2-40B4-BE49-F238E27FC236}">
                <a16:creationId xmlns:a16="http://schemas.microsoft.com/office/drawing/2014/main" id="{E155FA5F-C165-44AA-9F18-4CE4DF776B1E}"/>
              </a:ext>
            </a:extLst>
          </p:cNvPr>
          <p:cNvSpPr txBox="1">
            <a:spLocks/>
          </p:cNvSpPr>
          <p:nvPr/>
        </p:nvSpPr>
        <p:spPr>
          <a:xfrm>
            <a:off x="4275844" y="-37954"/>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marL="457200" indent="-457200">
              <a:buFont typeface="+mj-lt"/>
              <a:buAutoNum type="arabicPeriod"/>
            </a:pPr>
            <a:r>
              <a:rPr lang="fr-FR" sz="2000" dirty="0">
                <a:latin typeface="Calibri" panose="020F0502020204030204" pitchFamily="34" charset="0"/>
                <a:cs typeface="Calibri" panose="020F0502020204030204" pitchFamily="34" charset="0"/>
              </a:rPr>
              <a:t>Groupe PoUJOULAT</a:t>
            </a:r>
          </a:p>
        </p:txBody>
      </p:sp>
      <p:sp>
        <p:nvSpPr>
          <p:cNvPr id="25" name="Titre 1">
            <a:extLst>
              <a:ext uri="{FF2B5EF4-FFF2-40B4-BE49-F238E27FC236}">
                <a16:creationId xmlns:a16="http://schemas.microsoft.com/office/drawing/2014/main" id="{D6AA4820-4227-488A-B067-81BA3ED668A6}"/>
              </a:ext>
            </a:extLst>
          </p:cNvPr>
          <p:cNvSpPr txBox="1">
            <a:spLocks/>
          </p:cNvSpPr>
          <p:nvPr/>
        </p:nvSpPr>
        <p:spPr>
          <a:xfrm>
            <a:off x="4243592" y="410683"/>
            <a:ext cx="3866946"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marL="457200" indent="-457200">
              <a:buFont typeface="+mj-lt"/>
              <a:buAutoNum type="arabicParenR" startAt="3"/>
            </a:pPr>
            <a:r>
              <a:rPr lang="fr-FR" sz="2000" dirty="0"/>
              <a:t>Direction des systèmes d’information</a:t>
            </a:r>
          </a:p>
        </p:txBody>
      </p:sp>
      <p:cxnSp>
        <p:nvCxnSpPr>
          <p:cNvPr id="26" name="Connecteur droit 25">
            <a:extLst>
              <a:ext uri="{FF2B5EF4-FFF2-40B4-BE49-F238E27FC236}">
                <a16:creationId xmlns:a16="http://schemas.microsoft.com/office/drawing/2014/main" id="{8CCD69B5-EA7B-4A6E-AEE8-EF76B28741E1}"/>
              </a:ext>
            </a:extLst>
          </p:cNvPr>
          <p:cNvCxnSpPr/>
          <p:nvPr/>
        </p:nvCxnSpPr>
        <p:spPr>
          <a:xfrm>
            <a:off x="4027716" y="157865"/>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Image 27">
            <a:extLst>
              <a:ext uri="{FF2B5EF4-FFF2-40B4-BE49-F238E27FC236}">
                <a16:creationId xmlns:a16="http://schemas.microsoft.com/office/drawing/2014/main" id="{008E9138-8608-4D9E-AD5A-406641E294C9}"/>
              </a:ext>
            </a:extLst>
          </p:cNvPr>
          <p:cNvPicPr>
            <a:picLocks noChangeAspect="1"/>
          </p:cNvPicPr>
          <p:nvPr/>
        </p:nvPicPr>
        <p:blipFill>
          <a:blip r:embed="rId3"/>
          <a:stretch>
            <a:fillRect/>
          </a:stretch>
        </p:blipFill>
        <p:spPr>
          <a:xfrm>
            <a:off x="3833430" y="1871802"/>
            <a:ext cx="2140926" cy="352833"/>
          </a:xfrm>
          <a:prstGeom prst="rect">
            <a:avLst/>
          </a:prstGeom>
        </p:spPr>
      </p:pic>
      <p:cxnSp>
        <p:nvCxnSpPr>
          <p:cNvPr id="30" name="Connecteur droit 29">
            <a:extLst>
              <a:ext uri="{FF2B5EF4-FFF2-40B4-BE49-F238E27FC236}">
                <a16:creationId xmlns:a16="http://schemas.microsoft.com/office/drawing/2014/main" id="{FED8AD7F-1C10-4A17-84D3-A5FDBDD45087}"/>
              </a:ext>
            </a:extLst>
          </p:cNvPr>
          <p:cNvCxnSpPr>
            <a:cxnSpLocks/>
          </p:cNvCxnSpPr>
          <p:nvPr/>
        </p:nvCxnSpPr>
        <p:spPr>
          <a:xfrm flipV="1">
            <a:off x="660903" y="2214077"/>
            <a:ext cx="6667865" cy="10558"/>
          </a:xfrm>
          <a:prstGeom prst="line">
            <a:avLst/>
          </a:prstGeom>
          <a:ln w="57150"/>
        </p:spPr>
        <p:style>
          <a:lnRef idx="2">
            <a:schemeClr val="accent3"/>
          </a:lnRef>
          <a:fillRef idx="0">
            <a:schemeClr val="accent3"/>
          </a:fillRef>
          <a:effectRef idx="1">
            <a:schemeClr val="accent3"/>
          </a:effectRef>
          <a:fontRef idx="minor">
            <a:schemeClr val="tx1"/>
          </a:fontRef>
        </p:style>
      </p:cxnSp>
      <p:pic>
        <p:nvPicPr>
          <p:cNvPr id="37" name="Image 36">
            <a:extLst>
              <a:ext uri="{FF2B5EF4-FFF2-40B4-BE49-F238E27FC236}">
                <a16:creationId xmlns:a16="http://schemas.microsoft.com/office/drawing/2014/main" id="{C96D8C8A-452D-4AB3-95CF-F903B0400B98}"/>
              </a:ext>
            </a:extLst>
          </p:cNvPr>
          <p:cNvPicPr>
            <a:picLocks noChangeAspect="1"/>
          </p:cNvPicPr>
          <p:nvPr/>
        </p:nvPicPr>
        <p:blipFill>
          <a:blip r:embed="rId4"/>
          <a:stretch>
            <a:fillRect/>
          </a:stretch>
        </p:blipFill>
        <p:spPr>
          <a:xfrm>
            <a:off x="28933" y="2481890"/>
            <a:ext cx="1300164" cy="492686"/>
          </a:xfrm>
          <a:prstGeom prst="rect">
            <a:avLst/>
          </a:prstGeom>
        </p:spPr>
      </p:pic>
      <p:cxnSp>
        <p:nvCxnSpPr>
          <p:cNvPr id="33" name="Connecteur droit 32">
            <a:extLst>
              <a:ext uri="{FF2B5EF4-FFF2-40B4-BE49-F238E27FC236}">
                <a16:creationId xmlns:a16="http://schemas.microsoft.com/office/drawing/2014/main" id="{4D78F44E-6D6F-43B4-ADB6-07E243228B41}"/>
              </a:ext>
            </a:extLst>
          </p:cNvPr>
          <p:cNvCxnSpPr>
            <a:cxnSpLocks/>
          </p:cNvCxnSpPr>
          <p:nvPr/>
        </p:nvCxnSpPr>
        <p:spPr>
          <a:xfrm>
            <a:off x="679015" y="2215582"/>
            <a:ext cx="0" cy="310335"/>
          </a:xfrm>
          <a:prstGeom prst="line">
            <a:avLst/>
          </a:prstGeom>
          <a:ln w="38100"/>
        </p:spPr>
        <p:style>
          <a:lnRef idx="3">
            <a:schemeClr val="accent3"/>
          </a:lnRef>
          <a:fillRef idx="0">
            <a:schemeClr val="accent3"/>
          </a:fillRef>
          <a:effectRef idx="2">
            <a:schemeClr val="accent3"/>
          </a:effectRef>
          <a:fontRef idx="minor">
            <a:schemeClr val="tx1"/>
          </a:fontRef>
        </p:style>
      </p:cxnSp>
      <p:cxnSp>
        <p:nvCxnSpPr>
          <p:cNvPr id="38" name="Connecteur droit 37">
            <a:extLst>
              <a:ext uri="{FF2B5EF4-FFF2-40B4-BE49-F238E27FC236}">
                <a16:creationId xmlns:a16="http://schemas.microsoft.com/office/drawing/2014/main" id="{5167147C-00FF-45E6-BFF7-C7DB41F98CFC}"/>
              </a:ext>
            </a:extLst>
          </p:cNvPr>
          <p:cNvCxnSpPr>
            <a:cxnSpLocks/>
          </p:cNvCxnSpPr>
          <p:nvPr/>
        </p:nvCxnSpPr>
        <p:spPr>
          <a:xfrm>
            <a:off x="2026463" y="2214077"/>
            <a:ext cx="0" cy="310335"/>
          </a:xfrm>
          <a:prstGeom prst="line">
            <a:avLst/>
          </a:prstGeom>
          <a:ln w="38100"/>
        </p:spPr>
        <p:style>
          <a:lnRef idx="3">
            <a:schemeClr val="accent3"/>
          </a:lnRef>
          <a:fillRef idx="0">
            <a:schemeClr val="accent3"/>
          </a:fillRef>
          <a:effectRef idx="2">
            <a:schemeClr val="accent3"/>
          </a:effectRef>
          <a:fontRef idx="minor">
            <a:schemeClr val="tx1"/>
          </a:fontRef>
        </p:style>
      </p:cxnSp>
      <p:pic>
        <p:nvPicPr>
          <p:cNvPr id="39" name="Image 38">
            <a:extLst>
              <a:ext uri="{FF2B5EF4-FFF2-40B4-BE49-F238E27FC236}">
                <a16:creationId xmlns:a16="http://schemas.microsoft.com/office/drawing/2014/main" id="{BEF4B60E-1D81-4D0F-A6F0-72C6C63B8550}"/>
              </a:ext>
            </a:extLst>
          </p:cNvPr>
          <p:cNvPicPr>
            <a:picLocks noChangeAspect="1"/>
          </p:cNvPicPr>
          <p:nvPr/>
        </p:nvPicPr>
        <p:blipFill>
          <a:blip r:embed="rId5"/>
          <a:stretch>
            <a:fillRect/>
          </a:stretch>
        </p:blipFill>
        <p:spPr>
          <a:xfrm>
            <a:off x="1467826" y="3118363"/>
            <a:ext cx="994655" cy="895190"/>
          </a:xfrm>
          <a:prstGeom prst="rect">
            <a:avLst/>
          </a:prstGeom>
        </p:spPr>
      </p:pic>
      <p:sp>
        <p:nvSpPr>
          <p:cNvPr id="40" name="Rectangle : coins arrondis 39">
            <a:extLst>
              <a:ext uri="{FF2B5EF4-FFF2-40B4-BE49-F238E27FC236}">
                <a16:creationId xmlns:a16="http://schemas.microsoft.com/office/drawing/2014/main" id="{7767052E-77F0-46D7-817D-C0ABBC236363}"/>
              </a:ext>
            </a:extLst>
          </p:cNvPr>
          <p:cNvSpPr/>
          <p:nvPr/>
        </p:nvSpPr>
        <p:spPr>
          <a:xfrm>
            <a:off x="1350071" y="2546926"/>
            <a:ext cx="1230166" cy="2749352"/>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1" name="ZoneTexte 40">
            <a:extLst>
              <a:ext uri="{FF2B5EF4-FFF2-40B4-BE49-F238E27FC236}">
                <a16:creationId xmlns:a16="http://schemas.microsoft.com/office/drawing/2014/main" id="{ACE9732B-7794-47F8-B90A-8F14910AA59C}"/>
              </a:ext>
            </a:extLst>
          </p:cNvPr>
          <p:cNvSpPr txBox="1"/>
          <p:nvPr/>
        </p:nvSpPr>
        <p:spPr>
          <a:xfrm>
            <a:off x="1268589" y="2569294"/>
            <a:ext cx="1358020" cy="461665"/>
          </a:xfrm>
          <a:prstGeom prst="rect">
            <a:avLst/>
          </a:prstGeom>
          <a:noFill/>
        </p:spPr>
        <p:txBody>
          <a:bodyPr wrap="square" rtlCol="0">
            <a:spAutoFit/>
          </a:bodyPr>
          <a:lstStyle/>
          <a:p>
            <a:pPr algn="ctr"/>
            <a:r>
              <a:rPr lang="fr-FR" sz="1200" dirty="0"/>
              <a:t>Gestion de projet /AMOA</a:t>
            </a:r>
          </a:p>
        </p:txBody>
      </p:sp>
      <p:pic>
        <p:nvPicPr>
          <p:cNvPr id="42" name="Image 41">
            <a:extLst>
              <a:ext uri="{FF2B5EF4-FFF2-40B4-BE49-F238E27FC236}">
                <a16:creationId xmlns:a16="http://schemas.microsoft.com/office/drawing/2014/main" id="{FF19C30F-44EE-46FB-B602-1674CC38FD7A}"/>
              </a:ext>
            </a:extLst>
          </p:cNvPr>
          <p:cNvPicPr>
            <a:picLocks noChangeAspect="1"/>
          </p:cNvPicPr>
          <p:nvPr/>
        </p:nvPicPr>
        <p:blipFill>
          <a:blip r:embed="rId6"/>
          <a:stretch>
            <a:fillRect/>
          </a:stretch>
        </p:blipFill>
        <p:spPr>
          <a:xfrm>
            <a:off x="1501120" y="4118933"/>
            <a:ext cx="925149" cy="971407"/>
          </a:xfrm>
          <a:prstGeom prst="rect">
            <a:avLst/>
          </a:prstGeom>
        </p:spPr>
      </p:pic>
      <p:cxnSp>
        <p:nvCxnSpPr>
          <p:cNvPr id="43" name="Connecteur droit 42">
            <a:extLst>
              <a:ext uri="{FF2B5EF4-FFF2-40B4-BE49-F238E27FC236}">
                <a16:creationId xmlns:a16="http://schemas.microsoft.com/office/drawing/2014/main" id="{6CC593BD-0629-4F53-A60C-75B114187E20}"/>
              </a:ext>
            </a:extLst>
          </p:cNvPr>
          <p:cNvCxnSpPr>
            <a:cxnSpLocks/>
          </p:cNvCxnSpPr>
          <p:nvPr/>
        </p:nvCxnSpPr>
        <p:spPr>
          <a:xfrm>
            <a:off x="3636469" y="2239731"/>
            <a:ext cx="0" cy="310335"/>
          </a:xfrm>
          <a:prstGeom prst="line">
            <a:avLst/>
          </a:prstGeom>
          <a:ln w="38100"/>
        </p:spPr>
        <p:style>
          <a:lnRef idx="3">
            <a:schemeClr val="accent3"/>
          </a:lnRef>
          <a:fillRef idx="0">
            <a:schemeClr val="accent3"/>
          </a:fillRef>
          <a:effectRef idx="2">
            <a:schemeClr val="accent3"/>
          </a:effectRef>
          <a:fontRef idx="minor">
            <a:schemeClr val="tx1"/>
          </a:fontRef>
        </p:style>
      </p:cxnSp>
      <p:sp>
        <p:nvSpPr>
          <p:cNvPr id="44" name="Rectangle : coins arrondis 43">
            <a:extLst>
              <a:ext uri="{FF2B5EF4-FFF2-40B4-BE49-F238E27FC236}">
                <a16:creationId xmlns:a16="http://schemas.microsoft.com/office/drawing/2014/main" id="{AD32E5F5-E29D-4252-B9BC-0EDDA9635705}"/>
              </a:ext>
            </a:extLst>
          </p:cNvPr>
          <p:cNvSpPr/>
          <p:nvPr/>
        </p:nvSpPr>
        <p:spPr>
          <a:xfrm>
            <a:off x="2697528" y="2545012"/>
            <a:ext cx="1928910" cy="3811340"/>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5" name="Image 44">
            <a:extLst>
              <a:ext uri="{FF2B5EF4-FFF2-40B4-BE49-F238E27FC236}">
                <a16:creationId xmlns:a16="http://schemas.microsoft.com/office/drawing/2014/main" id="{35F291BF-69C9-4FC0-90D1-16DDE2C1389C}"/>
              </a:ext>
            </a:extLst>
          </p:cNvPr>
          <p:cNvPicPr>
            <a:picLocks noChangeAspect="1"/>
          </p:cNvPicPr>
          <p:nvPr/>
        </p:nvPicPr>
        <p:blipFill>
          <a:blip r:embed="rId7"/>
          <a:stretch>
            <a:fillRect/>
          </a:stretch>
        </p:blipFill>
        <p:spPr>
          <a:xfrm>
            <a:off x="3319839" y="2800126"/>
            <a:ext cx="707877" cy="604004"/>
          </a:xfrm>
          <a:prstGeom prst="rect">
            <a:avLst/>
          </a:prstGeom>
        </p:spPr>
      </p:pic>
      <p:sp>
        <p:nvSpPr>
          <p:cNvPr id="46" name="ZoneTexte 45">
            <a:extLst>
              <a:ext uri="{FF2B5EF4-FFF2-40B4-BE49-F238E27FC236}">
                <a16:creationId xmlns:a16="http://schemas.microsoft.com/office/drawing/2014/main" id="{A5E67CAE-9020-4E0A-9379-3C78F81B786F}"/>
              </a:ext>
            </a:extLst>
          </p:cNvPr>
          <p:cNvSpPr txBox="1"/>
          <p:nvPr/>
        </p:nvSpPr>
        <p:spPr>
          <a:xfrm>
            <a:off x="2968052" y="2530149"/>
            <a:ext cx="1358020" cy="276999"/>
          </a:xfrm>
          <a:prstGeom prst="rect">
            <a:avLst/>
          </a:prstGeom>
          <a:noFill/>
        </p:spPr>
        <p:txBody>
          <a:bodyPr wrap="square" rtlCol="0">
            <a:spAutoFit/>
          </a:bodyPr>
          <a:lstStyle/>
          <a:p>
            <a:pPr algn="ctr"/>
            <a:r>
              <a:rPr lang="fr-FR" sz="1200" dirty="0"/>
              <a:t>Infrastructure</a:t>
            </a:r>
          </a:p>
        </p:txBody>
      </p:sp>
      <p:cxnSp>
        <p:nvCxnSpPr>
          <p:cNvPr id="48" name="Connecteur droit 47">
            <a:extLst>
              <a:ext uri="{FF2B5EF4-FFF2-40B4-BE49-F238E27FC236}">
                <a16:creationId xmlns:a16="http://schemas.microsoft.com/office/drawing/2014/main" id="{2EEE94CC-4CAF-456A-927D-7D26A14D1293}"/>
              </a:ext>
            </a:extLst>
          </p:cNvPr>
          <p:cNvCxnSpPr>
            <a:cxnSpLocks/>
          </p:cNvCxnSpPr>
          <p:nvPr/>
        </p:nvCxnSpPr>
        <p:spPr>
          <a:xfrm>
            <a:off x="7319715" y="2211065"/>
            <a:ext cx="0" cy="310335"/>
          </a:xfrm>
          <a:prstGeom prst="line">
            <a:avLst/>
          </a:prstGeom>
          <a:ln w="38100"/>
        </p:spPr>
        <p:style>
          <a:lnRef idx="3">
            <a:schemeClr val="accent3"/>
          </a:lnRef>
          <a:fillRef idx="0">
            <a:schemeClr val="accent3"/>
          </a:fillRef>
          <a:effectRef idx="2">
            <a:schemeClr val="accent3"/>
          </a:effectRef>
          <a:fontRef idx="minor">
            <a:schemeClr val="tx1"/>
          </a:fontRef>
        </p:style>
      </p:cxnSp>
      <p:sp>
        <p:nvSpPr>
          <p:cNvPr id="49" name="Rectangle : coins arrondis 48">
            <a:extLst>
              <a:ext uri="{FF2B5EF4-FFF2-40B4-BE49-F238E27FC236}">
                <a16:creationId xmlns:a16="http://schemas.microsoft.com/office/drawing/2014/main" id="{325A894E-9EBA-42B8-8E22-21B31154AAE1}"/>
              </a:ext>
            </a:extLst>
          </p:cNvPr>
          <p:cNvSpPr/>
          <p:nvPr/>
        </p:nvSpPr>
        <p:spPr>
          <a:xfrm>
            <a:off x="4743729" y="2529778"/>
            <a:ext cx="4997791" cy="3896422"/>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ZoneTexte 49">
            <a:extLst>
              <a:ext uri="{FF2B5EF4-FFF2-40B4-BE49-F238E27FC236}">
                <a16:creationId xmlns:a16="http://schemas.microsoft.com/office/drawing/2014/main" id="{FB2A71A3-37E0-4008-AC08-9F90325E7517}"/>
              </a:ext>
            </a:extLst>
          </p:cNvPr>
          <p:cNvSpPr txBox="1"/>
          <p:nvPr/>
        </p:nvSpPr>
        <p:spPr>
          <a:xfrm>
            <a:off x="6097519" y="2523127"/>
            <a:ext cx="2438821" cy="276999"/>
          </a:xfrm>
          <a:prstGeom prst="rect">
            <a:avLst/>
          </a:prstGeom>
          <a:noFill/>
        </p:spPr>
        <p:txBody>
          <a:bodyPr wrap="square" rtlCol="0">
            <a:spAutoFit/>
          </a:bodyPr>
          <a:lstStyle/>
          <a:p>
            <a:pPr algn="ctr"/>
            <a:r>
              <a:rPr lang="fr-FR" sz="1200" dirty="0"/>
              <a:t>Etude et Développement</a:t>
            </a:r>
          </a:p>
        </p:txBody>
      </p:sp>
      <p:sp>
        <p:nvSpPr>
          <p:cNvPr id="52" name="Rectangle : coins arrondis 51">
            <a:extLst>
              <a:ext uri="{FF2B5EF4-FFF2-40B4-BE49-F238E27FC236}">
                <a16:creationId xmlns:a16="http://schemas.microsoft.com/office/drawing/2014/main" id="{BAC72335-EEE4-4456-A633-95E0DCD56634}"/>
              </a:ext>
            </a:extLst>
          </p:cNvPr>
          <p:cNvSpPr/>
          <p:nvPr/>
        </p:nvSpPr>
        <p:spPr>
          <a:xfrm>
            <a:off x="4838919" y="2886703"/>
            <a:ext cx="1135438" cy="2807927"/>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3" name="ZoneTexte 52">
            <a:extLst>
              <a:ext uri="{FF2B5EF4-FFF2-40B4-BE49-F238E27FC236}">
                <a16:creationId xmlns:a16="http://schemas.microsoft.com/office/drawing/2014/main" id="{E7415117-1E90-49B6-AC20-BC00E61115B9}"/>
              </a:ext>
            </a:extLst>
          </p:cNvPr>
          <p:cNvSpPr txBox="1"/>
          <p:nvPr/>
        </p:nvSpPr>
        <p:spPr>
          <a:xfrm>
            <a:off x="4719838" y="2937290"/>
            <a:ext cx="1377681" cy="276999"/>
          </a:xfrm>
          <a:prstGeom prst="rect">
            <a:avLst/>
          </a:prstGeom>
          <a:noFill/>
        </p:spPr>
        <p:txBody>
          <a:bodyPr wrap="square" rtlCol="0">
            <a:spAutoFit/>
          </a:bodyPr>
          <a:lstStyle/>
          <a:p>
            <a:pPr algn="ctr"/>
            <a:r>
              <a:rPr lang="fr-FR" sz="1200" dirty="0"/>
              <a:t>Pôle Décisionnel</a:t>
            </a:r>
          </a:p>
        </p:txBody>
      </p:sp>
      <p:pic>
        <p:nvPicPr>
          <p:cNvPr id="54" name="Image 53">
            <a:extLst>
              <a:ext uri="{FF2B5EF4-FFF2-40B4-BE49-F238E27FC236}">
                <a16:creationId xmlns:a16="http://schemas.microsoft.com/office/drawing/2014/main" id="{63F80766-D213-4594-93E0-E873CAFB2AF8}"/>
              </a:ext>
            </a:extLst>
          </p:cNvPr>
          <p:cNvPicPr>
            <a:picLocks noChangeAspect="1"/>
          </p:cNvPicPr>
          <p:nvPr/>
        </p:nvPicPr>
        <p:blipFill>
          <a:blip r:embed="rId8"/>
          <a:stretch>
            <a:fillRect/>
          </a:stretch>
        </p:blipFill>
        <p:spPr>
          <a:xfrm>
            <a:off x="4953000" y="3197511"/>
            <a:ext cx="817932" cy="747406"/>
          </a:xfrm>
          <a:prstGeom prst="rect">
            <a:avLst/>
          </a:prstGeom>
        </p:spPr>
      </p:pic>
      <p:pic>
        <p:nvPicPr>
          <p:cNvPr id="55" name="Image 54">
            <a:extLst>
              <a:ext uri="{FF2B5EF4-FFF2-40B4-BE49-F238E27FC236}">
                <a16:creationId xmlns:a16="http://schemas.microsoft.com/office/drawing/2014/main" id="{40080E58-6A79-41ED-90A1-C9667DCBFDCC}"/>
              </a:ext>
            </a:extLst>
          </p:cNvPr>
          <p:cNvPicPr>
            <a:picLocks noChangeAspect="1"/>
          </p:cNvPicPr>
          <p:nvPr/>
        </p:nvPicPr>
        <p:blipFill>
          <a:blip r:embed="rId9"/>
          <a:stretch>
            <a:fillRect/>
          </a:stretch>
        </p:blipFill>
        <p:spPr>
          <a:xfrm>
            <a:off x="4953000" y="4013553"/>
            <a:ext cx="848241" cy="1518841"/>
          </a:xfrm>
          <a:prstGeom prst="rect">
            <a:avLst/>
          </a:prstGeom>
        </p:spPr>
      </p:pic>
      <p:sp>
        <p:nvSpPr>
          <p:cNvPr id="56" name="Rectangle : coins arrondis 55">
            <a:extLst>
              <a:ext uri="{FF2B5EF4-FFF2-40B4-BE49-F238E27FC236}">
                <a16:creationId xmlns:a16="http://schemas.microsoft.com/office/drawing/2014/main" id="{6BFB5FF3-97F6-4373-A754-2F5715A36885}"/>
              </a:ext>
            </a:extLst>
          </p:cNvPr>
          <p:cNvSpPr/>
          <p:nvPr/>
        </p:nvSpPr>
        <p:spPr>
          <a:xfrm>
            <a:off x="6064823" y="2877342"/>
            <a:ext cx="1135438" cy="3351442"/>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ZoneTexte 56">
            <a:extLst>
              <a:ext uri="{FF2B5EF4-FFF2-40B4-BE49-F238E27FC236}">
                <a16:creationId xmlns:a16="http://schemas.microsoft.com/office/drawing/2014/main" id="{CB372DEA-B994-4F40-A0DE-F758E938126D}"/>
              </a:ext>
            </a:extLst>
          </p:cNvPr>
          <p:cNvSpPr txBox="1"/>
          <p:nvPr/>
        </p:nvSpPr>
        <p:spPr>
          <a:xfrm>
            <a:off x="5928860" y="2920512"/>
            <a:ext cx="1377681" cy="276999"/>
          </a:xfrm>
          <a:prstGeom prst="rect">
            <a:avLst/>
          </a:prstGeom>
          <a:noFill/>
        </p:spPr>
        <p:txBody>
          <a:bodyPr wrap="square" rtlCol="0">
            <a:spAutoFit/>
          </a:bodyPr>
          <a:lstStyle/>
          <a:p>
            <a:pPr algn="ctr"/>
            <a:r>
              <a:rPr lang="fr-FR" sz="1200" dirty="0"/>
              <a:t>Pôle NTIC</a:t>
            </a:r>
          </a:p>
        </p:txBody>
      </p:sp>
      <p:pic>
        <p:nvPicPr>
          <p:cNvPr id="58" name="Image 57">
            <a:extLst>
              <a:ext uri="{FF2B5EF4-FFF2-40B4-BE49-F238E27FC236}">
                <a16:creationId xmlns:a16="http://schemas.microsoft.com/office/drawing/2014/main" id="{9EB26A43-F7FA-4A09-9E42-4AA5AE4E483D}"/>
              </a:ext>
            </a:extLst>
          </p:cNvPr>
          <p:cNvPicPr>
            <a:picLocks noChangeAspect="1"/>
          </p:cNvPicPr>
          <p:nvPr/>
        </p:nvPicPr>
        <p:blipFill>
          <a:blip r:embed="rId10"/>
          <a:stretch>
            <a:fillRect/>
          </a:stretch>
        </p:blipFill>
        <p:spPr>
          <a:xfrm>
            <a:off x="6177065" y="3173766"/>
            <a:ext cx="848241" cy="718574"/>
          </a:xfrm>
          <a:prstGeom prst="rect">
            <a:avLst/>
          </a:prstGeom>
        </p:spPr>
      </p:pic>
      <p:pic>
        <p:nvPicPr>
          <p:cNvPr id="59" name="Image 58">
            <a:extLst>
              <a:ext uri="{FF2B5EF4-FFF2-40B4-BE49-F238E27FC236}">
                <a16:creationId xmlns:a16="http://schemas.microsoft.com/office/drawing/2014/main" id="{5E2AA716-5A9D-46D1-ADE9-8F59A4863AAB}"/>
              </a:ext>
            </a:extLst>
          </p:cNvPr>
          <p:cNvPicPr>
            <a:picLocks noChangeAspect="1"/>
          </p:cNvPicPr>
          <p:nvPr/>
        </p:nvPicPr>
        <p:blipFill>
          <a:blip r:embed="rId11"/>
          <a:stretch>
            <a:fillRect/>
          </a:stretch>
        </p:blipFill>
        <p:spPr>
          <a:xfrm>
            <a:off x="6184644" y="3952729"/>
            <a:ext cx="833081" cy="2071321"/>
          </a:xfrm>
          <a:prstGeom prst="rect">
            <a:avLst/>
          </a:prstGeom>
        </p:spPr>
      </p:pic>
      <p:sp>
        <p:nvSpPr>
          <p:cNvPr id="60" name="Rectangle : coins arrondis 59">
            <a:extLst>
              <a:ext uri="{FF2B5EF4-FFF2-40B4-BE49-F238E27FC236}">
                <a16:creationId xmlns:a16="http://schemas.microsoft.com/office/drawing/2014/main" id="{39425DF7-2BDE-42C2-A786-46FCC573B4B6}"/>
              </a:ext>
            </a:extLst>
          </p:cNvPr>
          <p:cNvSpPr/>
          <p:nvPr/>
        </p:nvSpPr>
        <p:spPr>
          <a:xfrm>
            <a:off x="7322108" y="2868964"/>
            <a:ext cx="2228850" cy="3487388"/>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ZoneTexte 60">
            <a:extLst>
              <a:ext uri="{FF2B5EF4-FFF2-40B4-BE49-F238E27FC236}">
                <a16:creationId xmlns:a16="http://schemas.microsoft.com/office/drawing/2014/main" id="{126A9F01-5E0F-4DF4-BFDE-1F49AAABCBC8}"/>
              </a:ext>
            </a:extLst>
          </p:cNvPr>
          <p:cNvSpPr txBox="1"/>
          <p:nvPr/>
        </p:nvSpPr>
        <p:spPr>
          <a:xfrm>
            <a:off x="7242624" y="2911912"/>
            <a:ext cx="2438821" cy="276999"/>
          </a:xfrm>
          <a:prstGeom prst="rect">
            <a:avLst/>
          </a:prstGeom>
          <a:noFill/>
        </p:spPr>
        <p:txBody>
          <a:bodyPr wrap="square" rtlCol="0">
            <a:spAutoFit/>
          </a:bodyPr>
          <a:lstStyle/>
          <a:p>
            <a:pPr algn="ctr"/>
            <a:r>
              <a:rPr lang="fr-FR" sz="1200" dirty="0"/>
              <a:t>Pôle Back-Office</a:t>
            </a:r>
          </a:p>
        </p:txBody>
      </p:sp>
      <p:pic>
        <p:nvPicPr>
          <p:cNvPr id="63" name="Image 62">
            <a:extLst>
              <a:ext uri="{FF2B5EF4-FFF2-40B4-BE49-F238E27FC236}">
                <a16:creationId xmlns:a16="http://schemas.microsoft.com/office/drawing/2014/main" id="{43E1E85F-87AB-481C-9FA8-D500CA00F2D3}"/>
              </a:ext>
            </a:extLst>
          </p:cNvPr>
          <p:cNvPicPr>
            <a:picLocks noChangeAspect="1"/>
          </p:cNvPicPr>
          <p:nvPr/>
        </p:nvPicPr>
        <p:blipFill>
          <a:blip r:embed="rId12"/>
          <a:stretch>
            <a:fillRect/>
          </a:stretch>
        </p:blipFill>
        <p:spPr>
          <a:xfrm>
            <a:off x="8040204" y="3164940"/>
            <a:ext cx="795940" cy="588304"/>
          </a:xfrm>
          <a:prstGeom prst="rect">
            <a:avLst/>
          </a:prstGeom>
        </p:spPr>
      </p:pic>
      <p:pic>
        <p:nvPicPr>
          <p:cNvPr id="64" name="Image 63">
            <a:extLst>
              <a:ext uri="{FF2B5EF4-FFF2-40B4-BE49-F238E27FC236}">
                <a16:creationId xmlns:a16="http://schemas.microsoft.com/office/drawing/2014/main" id="{86C08871-4D01-4749-97F5-4A86956C4025}"/>
              </a:ext>
            </a:extLst>
          </p:cNvPr>
          <p:cNvPicPr>
            <a:picLocks noChangeAspect="1"/>
          </p:cNvPicPr>
          <p:nvPr/>
        </p:nvPicPr>
        <p:blipFill>
          <a:blip r:embed="rId13"/>
          <a:stretch>
            <a:fillRect/>
          </a:stretch>
        </p:blipFill>
        <p:spPr>
          <a:xfrm>
            <a:off x="7535244" y="3789455"/>
            <a:ext cx="736375" cy="2475541"/>
          </a:xfrm>
          <a:prstGeom prst="rect">
            <a:avLst/>
          </a:prstGeom>
        </p:spPr>
      </p:pic>
      <p:pic>
        <p:nvPicPr>
          <p:cNvPr id="65" name="Image 64">
            <a:extLst>
              <a:ext uri="{FF2B5EF4-FFF2-40B4-BE49-F238E27FC236}">
                <a16:creationId xmlns:a16="http://schemas.microsoft.com/office/drawing/2014/main" id="{73F06A22-6A8E-4091-9FA9-A8CC0EC4D34A}"/>
              </a:ext>
            </a:extLst>
          </p:cNvPr>
          <p:cNvPicPr>
            <a:picLocks noChangeAspect="1"/>
          </p:cNvPicPr>
          <p:nvPr/>
        </p:nvPicPr>
        <p:blipFill>
          <a:blip r:embed="rId14"/>
          <a:stretch>
            <a:fillRect/>
          </a:stretch>
        </p:blipFill>
        <p:spPr>
          <a:xfrm>
            <a:off x="8556665" y="3789455"/>
            <a:ext cx="688629" cy="2002564"/>
          </a:xfrm>
          <a:prstGeom prst="rect">
            <a:avLst/>
          </a:prstGeom>
        </p:spPr>
      </p:pic>
      <p:sp>
        <p:nvSpPr>
          <p:cNvPr id="66" name="Rectangle : coins arrondis 65">
            <a:extLst>
              <a:ext uri="{FF2B5EF4-FFF2-40B4-BE49-F238E27FC236}">
                <a16:creationId xmlns:a16="http://schemas.microsoft.com/office/drawing/2014/main" id="{2C920A17-2DBC-4026-AC3C-5C4B5C3BE335}"/>
              </a:ext>
            </a:extLst>
          </p:cNvPr>
          <p:cNvSpPr/>
          <p:nvPr/>
        </p:nvSpPr>
        <p:spPr>
          <a:xfrm>
            <a:off x="8536340" y="5160475"/>
            <a:ext cx="708953" cy="638195"/>
          </a:xfrm>
          <a:prstGeom prst="roundRect">
            <a:avLst>
              <a:gd name="adj" fmla="val 652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rgbClr val="FF0000"/>
                </a:solidFill>
              </a:ln>
              <a:noFill/>
            </a:endParaRPr>
          </a:p>
        </p:txBody>
      </p:sp>
      <p:pic>
        <p:nvPicPr>
          <p:cNvPr id="2" name="Image 1">
            <a:extLst>
              <a:ext uri="{FF2B5EF4-FFF2-40B4-BE49-F238E27FC236}">
                <a16:creationId xmlns:a16="http://schemas.microsoft.com/office/drawing/2014/main" id="{DB1B64C4-EE8E-4D9D-AEC0-E0DAD98FE89E}"/>
              </a:ext>
            </a:extLst>
          </p:cNvPr>
          <p:cNvPicPr>
            <a:picLocks noChangeAspect="1"/>
          </p:cNvPicPr>
          <p:nvPr/>
        </p:nvPicPr>
        <p:blipFill>
          <a:blip r:embed="rId15"/>
          <a:stretch>
            <a:fillRect/>
          </a:stretch>
        </p:blipFill>
        <p:spPr>
          <a:xfrm>
            <a:off x="3568381" y="1131980"/>
            <a:ext cx="2671023" cy="791594"/>
          </a:xfrm>
          <a:prstGeom prst="rect">
            <a:avLst/>
          </a:prstGeom>
        </p:spPr>
      </p:pic>
      <p:pic>
        <p:nvPicPr>
          <p:cNvPr id="5" name="Image 4">
            <a:extLst>
              <a:ext uri="{FF2B5EF4-FFF2-40B4-BE49-F238E27FC236}">
                <a16:creationId xmlns:a16="http://schemas.microsoft.com/office/drawing/2014/main" id="{64276F23-064B-47F8-A23D-0EDD4F0BE71E}"/>
              </a:ext>
            </a:extLst>
          </p:cNvPr>
          <p:cNvPicPr>
            <a:picLocks noChangeAspect="1"/>
          </p:cNvPicPr>
          <p:nvPr/>
        </p:nvPicPr>
        <p:blipFill>
          <a:blip r:embed="rId16"/>
          <a:stretch>
            <a:fillRect/>
          </a:stretch>
        </p:blipFill>
        <p:spPr>
          <a:xfrm>
            <a:off x="2943013" y="3463164"/>
            <a:ext cx="1452336" cy="2765620"/>
          </a:xfrm>
          <a:prstGeom prst="rect">
            <a:avLst/>
          </a:prstGeom>
        </p:spPr>
      </p:pic>
    </p:spTree>
    <p:extLst>
      <p:ext uri="{BB962C8B-B14F-4D97-AF65-F5344CB8AC3E}">
        <p14:creationId xmlns:p14="http://schemas.microsoft.com/office/powerpoint/2010/main" val="41578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par>
                                <p:cTn id="16" presetID="22" presetClass="entr" presetSubtype="4"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par>
                                <p:cTn id="22" presetID="22" presetClass="entr" presetSubtype="4"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par>
                                <p:cTn id="25" presetID="2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par>
                                <p:cTn id="28" presetID="22" presetClass="entr" presetSubtype="4"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down)">
                                      <p:cBhvr>
                                        <p:cTn id="38" dur="500"/>
                                        <p:tgtEl>
                                          <p:spTgt spid="41"/>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down)">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down)">
                                      <p:cBhvr>
                                        <p:cTn id="52" dur="500"/>
                                        <p:tgtEl>
                                          <p:spTgt spid="4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down)">
                                      <p:cBhvr>
                                        <p:cTn id="55" dur="500"/>
                                        <p:tgtEl>
                                          <p:spTgt spid="44"/>
                                        </p:tgtEl>
                                      </p:cBhvr>
                                    </p:animEffect>
                                  </p:childTnLst>
                                </p:cTn>
                              </p:par>
                              <p:par>
                                <p:cTn id="56" presetID="22" presetClass="entr" presetSubtype="4"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down)">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down)">
                                      <p:cBhvr>
                                        <p:cTn id="63" dur="500"/>
                                        <p:tgtEl>
                                          <p:spTgt spid="50"/>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down)">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down)">
                                      <p:cBhvr>
                                        <p:cTn id="71" dur="500"/>
                                        <p:tgtEl>
                                          <p:spTgt spid="53"/>
                                        </p:tgtEl>
                                      </p:cBhvr>
                                    </p:animEffect>
                                  </p:childTnLst>
                                </p:cTn>
                              </p:par>
                              <p:par>
                                <p:cTn id="72" presetID="22" presetClass="entr" presetSubtype="4" fill="hold" nodeType="with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wipe(down)">
                                      <p:cBhvr>
                                        <p:cTn id="74" dur="500"/>
                                        <p:tgtEl>
                                          <p:spTgt spid="54"/>
                                        </p:tgtEl>
                                      </p:cBhvr>
                                    </p:animEffect>
                                  </p:childTnLst>
                                </p:cTn>
                              </p:par>
                              <p:par>
                                <p:cTn id="75" presetID="22" presetClass="entr" presetSubtype="4"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down)">
                                      <p:cBhvr>
                                        <p:cTn id="77" dur="500"/>
                                        <p:tgtEl>
                                          <p:spTgt spid="55"/>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down)">
                                      <p:cBhvr>
                                        <p:cTn id="80" dur="500"/>
                                        <p:tgtEl>
                                          <p:spTgt spid="5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wipe(down)">
                                      <p:cBhvr>
                                        <p:cTn id="85" dur="500"/>
                                        <p:tgtEl>
                                          <p:spTgt spid="5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wipe(down)">
                                      <p:cBhvr>
                                        <p:cTn id="88" dur="500"/>
                                        <p:tgtEl>
                                          <p:spTgt spid="57"/>
                                        </p:tgtEl>
                                      </p:cBhvr>
                                    </p:animEffect>
                                  </p:childTnLst>
                                </p:cTn>
                              </p:par>
                              <p:par>
                                <p:cTn id="89" presetID="22" presetClass="entr" presetSubtype="4"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wipe(down)">
                                      <p:cBhvr>
                                        <p:cTn id="91" dur="500"/>
                                        <p:tgtEl>
                                          <p:spTgt spid="58"/>
                                        </p:tgtEl>
                                      </p:cBhvr>
                                    </p:animEffect>
                                  </p:childTnLst>
                                </p:cTn>
                              </p:par>
                              <p:par>
                                <p:cTn id="92" presetID="22" presetClass="entr" presetSubtype="4" fill="hold" nodeType="with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wipe(down)">
                                      <p:cBhvr>
                                        <p:cTn id="94" dur="500"/>
                                        <p:tgtEl>
                                          <p:spTgt spid="5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wipe(down)">
                                      <p:cBhvr>
                                        <p:cTn id="99" dur="500"/>
                                        <p:tgtEl>
                                          <p:spTgt spid="63"/>
                                        </p:tgtEl>
                                      </p:cBhvr>
                                    </p:animEffect>
                                  </p:childTnLst>
                                </p:cTn>
                              </p:par>
                              <p:par>
                                <p:cTn id="100" presetID="22" presetClass="entr" presetSubtype="4" fill="hold"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down)">
                                      <p:cBhvr>
                                        <p:cTn id="102" dur="500"/>
                                        <p:tgtEl>
                                          <p:spTgt spid="64"/>
                                        </p:tgtEl>
                                      </p:cBhvr>
                                    </p:animEffect>
                                  </p:childTnLst>
                                </p:cTn>
                              </p:par>
                              <p:par>
                                <p:cTn id="103" presetID="22" presetClass="entr" presetSubtype="4" fill="hold" nodeType="withEffect">
                                  <p:stCondLst>
                                    <p:cond delay="0"/>
                                  </p:stCondLst>
                                  <p:childTnLst>
                                    <p:set>
                                      <p:cBhvr>
                                        <p:cTn id="104" dur="1" fill="hold">
                                          <p:stCondLst>
                                            <p:cond delay="0"/>
                                          </p:stCondLst>
                                        </p:cTn>
                                        <p:tgtEl>
                                          <p:spTgt spid="65"/>
                                        </p:tgtEl>
                                        <p:attrNameLst>
                                          <p:attrName>style.visibility</p:attrName>
                                        </p:attrNameLst>
                                      </p:cBhvr>
                                      <p:to>
                                        <p:strVal val="visible"/>
                                      </p:to>
                                    </p:set>
                                    <p:animEffect transition="in" filter="wipe(down)">
                                      <p:cBhvr>
                                        <p:cTn id="105" dur="500"/>
                                        <p:tgtEl>
                                          <p:spTgt spid="65"/>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66"/>
                                        </p:tgtEl>
                                        <p:attrNameLst>
                                          <p:attrName>style.visibility</p:attrName>
                                        </p:attrNameLst>
                                      </p:cBhvr>
                                      <p:to>
                                        <p:strVal val="visible"/>
                                      </p:to>
                                    </p:set>
                                    <p:animEffect transition="in" filter="wipe(down)">
                                      <p:cBhvr>
                                        <p:cTn id="108" dur="500"/>
                                        <p:tgtEl>
                                          <p:spTgt spid="66"/>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down)">
                                      <p:cBhvr>
                                        <p:cTn id="111" dur="500"/>
                                        <p:tgtEl>
                                          <p:spTgt spid="6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wipe(down)">
                                      <p:cBhvr>
                                        <p:cTn id="11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4" grpId="0" animBg="1"/>
      <p:bldP spid="46" grpId="0"/>
      <p:bldP spid="49" grpId="0" animBg="1"/>
      <p:bldP spid="50" grpId="0"/>
      <p:bldP spid="52" grpId="0" animBg="1"/>
      <p:bldP spid="53" grpId="0"/>
      <p:bldP spid="56" grpId="0" animBg="1"/>
      <p:bldP spid="57" grpId="0"/>
      <p:bldP spid="60" grpId="0" animBg="1"/>
      <p:bldP spid="61" grpId="0"/>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7</a:t>
            </a:fld>
            <a:endParaRPr lang="fr-FR" dirty="0"/>
          </a:p>
        </p:txBody>
      </p:sp>
      <p:sp>
        <p:nvSpPr>
          <p:cNvPr id="21" name="Titre 1">
            <a:extLst>
              <a:ext uri="{FF2B5EF4-FFF2-40B4-BE49-F238E27FC236}">
                <a16:creationId xmlns:a16="http://schemas.microsoft.com/office/drawing/2014/main" id="{47BCB950-48A4-4D53-A92C-DA7FF0B61135}"/>
              </a:ext>
            </a:extLst>
          </p:cNvPr>
          <p:cNvSpPr>
            <a:spLocks noGrp="1"/>
          </p:cNvSpPr>
          <p:nvPr>
            <p:ph type="title"/>
          </p:nvPr>
        </p:nvSpPr>
        <p:spPr>
          <a:xfrm>
            <a:off x="-22853" y="225713"/>
            <a:ext cx="3834694" cy="492686"/>
          </a:xfrm>
        </p:spPr>
        <p:txBody>
          <a:bodyPr/>
          <a:lstStyle/>
          <a:p>
            <a:pPr marL="514350" indent="-514350">
              <a:buFont typeface="+mj-lt"/>
              <a:buAutoNum type="romanUcPeriod"/>
            </a:pPr>
            <a:r>
              <a:rPr lang="fr-FR" sz="2000" dirty="0"/>
              <a:t>Contexte général  </a:t>
            </a:r>
          </a:p>
        </p:txBody>
      </p:sp>
      <p:sp>
        <p:nvSpPr>
          <p:cNvPr id="22" name="Titre 1">
            <a:extLst>
              <a:ext uri="{FF2B5EF4-FFF2-40B4-BE49-F238E27FC236}">
                <a16:creationId xmlns:a16="http://schemas.microsoft.com/office/drawing/2014/main" id="{D06481D7-9A8A-431F-929A-DFA714C28313}"/>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2"/>
            </a:pPr>
            <a:r>
              <a:rPr lang="fr-FR" sz="2000" b="1" cap="all" dirty="0">
                <a:solidFill>
                  <a:schemeClr val="bg1"/>
                </a:solidFill>
                <a:latin typeface="Exo" pitchFamily="50" charset="0"/>
              </a:rPr>
              <a:t>Historique et besoins du projet</a:t>
            </a:r>
          </a:p>
        </p:txBody>
      </p:sp>
      <p:cxnSp>
        <p:nvCxnSpPr>
          <p:cNvPr id="23" name="Connecteur droit 22">
            <a:extLst>
              <a:ext uri="{FF2B5EF4-FFF2-40B4-BE49-F238E27FC236}">
                <a16:creationId xmlns:a16="http://schemas.microsoft.com/office/drawing/2014/main" id="{AF3FA3B5-913E-4AB4-B4C8-81057E227D3D}"/>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Pentagone 4">
            <a:extLst>
              <a:ext uri="{FF2B5EF4-FFF2-40B4-BE49-F238E27FC236}">
                <a16:creationId xmlns:a16="http://schemas.microsoft.com/office/drawing/2014/main" id="{EDA51546-5589-4522-AFBA-C83FF89398AF}"/>
              </a:ext>
            </a:extLst>
          </p:cNvPr>
          <p:cNvSpPr/>
          <p:nvPr/>
        </p:nvSpPr>
        <p:spPr>
          <a:xfrm rot="5400000">
            <a:off x="1569738" y="171972"/>
            <a:ext cx="1289485" cy="3194719"/>
          </a:xfrm>
          <a:prstGeom prst="homePlate">
            <a:avLst>
              <a:gd name="adj" fmla="val 4843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Pentagone 5">
            <a:extLst>
              <a:ext uri="{FF2B5EF4-FFF2-40B4-BE49-F238E27FC236}">
                <a16:creationId xmlns:a16="http://schemas.microsoft.com/office/drawing/2014/main" id="{4FB3B454-3DF5-4073-ADCD-5A2018B31BDE}"/>
              </a:ext>
            </a:extLst>
          </p:cNvPr>
          <p:cNvSpPr/>
          <p:nvPr/>
        </p:nvSpPr>
        <p:spPr>
          <a:xfrm rot="5400000">
            <a:off x="7057100" y="248377"/>
            <a:ext cx="1289484" cy="3046290"/>
          </a:xfrm>
          <a:prstGeom prst="homePlate">
            <a:avLst>
              <a:gd name="adj" fmla="val 48438"/>
            </a:avLst>
          </a:prstGeom>
          <a:solidFill>
            <a:srgbClr val="C00000"/>
          </a:solidFill>
          <a:ln>
            <a:solidFill>
              <a:srgbClr val="64E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ZoneTexte 25">
            <a:extLst>
              <a:ext uri="{FF2B5EF4-FFF2-40B4-BE49-F238E27FC236}">
                <a16:creationId xmlns:a16="http://schemas.microsoft.com/office/drawing/2014/main" id="{0D52180A-2FC6-4492-96BB-16AD0FA6B0BF}"/>
              </a:ext>
            </a:extLst>
          </p:cNvPr>
          <p:cNvSpPr txBox="1"/>
          <p:nvPr/>
        </p:nvSpPr>
        <p:spPr>
          <a:xfrm>
            <a:off x="6260121" y="1148656"/>
            <a:ext cx="2883442" cy="954107"/>
          </a:xfrm>
          <a:prstGeom prst="rect">
            <a:avLst/>
          </a:prstGeom>
          <a:noFill/>
          <a:ln>
            <a:noFill/>
          </a:ln>
        </p:spPr>
        <p:txBody>
          <a:bodyPr wrap="square" rtlCol="0">
            <a:spAutoFit/>
          </a:bodyPr>
          <a:lstStyle/>
          <a:p>
            <a:pPr algn="ctr"/>
            <a:r>
              <a:rPr lang="fr-FR" sz="2800" dirty="0">
                <a:solidFill>
                  <a:schemeClr val="bg1"/>
                </a:solidFill>
                <a:latin typeface="Calibri" panose="020F0502020204030204"/>
              </a:rPr>
              <a:t>Besoins </a:t>
            </a:r>
          </a:p>
          <a:p>
            <a:pPr algn="ctr"/>
            <a:r>
              <a:rPr lang="fr-FR" sz="2800" dirty="0">
                <a:solidFill>
                  <a:schemeClr val="bg1"/>
                </a:solidFill>
                <a:latin typeface="Calibri" panose="020F0502020204030204"/>
              </a:rPr>
              <a:t>et Objectifs</a:t>
            </a:r>
          </a:p>
        </p:txBody>
      </p:sp>
      <p:sp>
        <p:nvSpPr>
          <p:cNvPr id="29" name="Flèche droite à entaille 18">
            <a:extLst>
              <a:ext uri="{FF2B5EF4-FFF2-40B4-BE49-F238E27FC236}">
                <a16:creationId xmlns:a16="http://schemas.microsoft.com/office/drawing/2014/main" id="{A70D839C-C362-432A-B4EB-D765EBCB663D}"/>
              </a:ext>
            </a:extLst>
          </p:cNvPr>
          <p:cNvSpPr/>
          <p:nvPr/>
        </p:nvSpPr>
        <p:spPr>
          <a:xfrm>
            <a:off x="4485241" y="1531237"/>
            <a:ext cx="935517" cy="486280"/>
          </a:xfrm>
          <a:prstGeom prst="notch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ZoneTexte 36">
            <a:extLst>
              <a:ext uri="{FF2B5EF4-FFF2-40B4-BE49-F238E27FC236}">
                <a16:creationId xmlns:a16="http://schemas.microsoft.com/office/drawing/2014/main" id="{51185D6E-7675-4A1D-B6EE-B6F3A069A1CB}"/>
              </a:ext>
            </a:extLst>
          </p:cNvPr>
          <p:cNvSpPr txBox="1"/>
          <p:nvPr/>
        </p:nvSpPr>
        <p:spPr>
          <a:xfrm>
            <a:off x="772759" y="1185019"/>
            <a:ext cx="2883442" cy="954107"/>
          </a:xfrm>
          <a:prstGeom prst="rect">
            <a:avLst/>
          </a:prstGeom>
          <a:noFill/>
        </p:spPr>
        <p:txBody>
          <a:bodyPr wrap="square" rtlCol="0">
            <a:spAutoFit/>
          </a:bodyPr>
          <a:lstStyle/>
          <a:p>
            <a:pPr algn="ctr"/>
            <a:r>
              <a:rPr lang="fr-FR" sz="2800" dirty="0">
                <a:solidFill>
                  <a:schemeClr val="bg1"/>
                </a:solidFill>
                <a:latin typeface="Calibri" panose="020F0502020204030204"/>
              </a:rPr>
              <a:t>Historique </a:t>
            </a:r>
          </a:p>
          <a:p>
            <a:pPr algn="ctr"/>
            <a:r>
              <a:rPr lang="fr-FR" sz="2800" dirty="0">
                <a:solidFill>
                  <a:schemeClr val="bg1"/>
                </a:solidFill>
                <a:latin typeface="Calibri" panose="020F0502020204030204"/>
              </a:rPr>
              <a:t>et Contexte</a:t>
            </a:r>
          </a:p>
        </p:txBody>
      </p:sp>
      <p:sp>
        <p:nvSpPr>
          <p:cNvPr id="38" name="ZoneTexte 37">
            <a:extLst>
              <a:ext uri="{FF2B5EF4-FFF2-40B4-BE49-F238E27FC236}">
                <a16:creationId xmlns:a16="http://schemas.microsoft.com/office/drawing/2014/main" id="{D12795BA-3C90-4C8C-BA9A-1F10729177ED}"/>
              </a:ext>
            </a:extLst>
          </p:cNvPr>
          <p:cNvSpPr txBox="1"/>
          <p:nvPr/>
        </p:nvSpPr>
        <p:spPr>
          <a:xfrm>
            <a:off x="557596" y="2532152"/>
            <a:ext cx="3098605" cy="369332"/>
          </a:xfrm>
          <a:prstGeom prst="rect">
            <a:avLst/>
          </a:prstGeom>
          <a:noFill/>
        </p:spPr>
        <p:txBody>
          <a:bodyPr wrap="square" rtlCol="0">
            <a:spAutoFit/>
          </a:bodyPr>
          <a:lstStyle/>
          <a:p>
            <a:pPr lvl="0" algn="ctr"/>
            <a:r>
              <a:rPr lang="fr-FR" dirty="0"/>
              <a:t>Isabelle Spiegel / Éric </a:t>
            </a:r>
            <a:r>
              <a:rPr lang="fr-FR" dirty="0" err="1"/>
              <a:t>Legué</a:t>
            </a:r>
            <a:endParaRPr lang="fr-FR" u="none" strike="noStrike" dirty="0">
              <a:effectLst/>
            </a:endParaRPr>
          </a:p>
        </p:txBody>
      </p:sp>
      <p:sp>
        <p:nvSpPr>
          <p:cNvPr id="39" name="ZoneTexte 38">
            <a:extLst>
              <a:ext uri="{FF2B5EF4-FFF2-40B4-BE49-F238E27FC236}">
                <a16:creationId xmlns:a16="http://schemas.microsoft.com/office/drawing/2014/main" id="{0C6D8188-0DBE-41B0-A044-FD910687F0DD}"/>
              </a:ext>
            </a:extLst>
          </p:cNvPr>
          <p:cNvSpPr txBox="1"/>
          <p:nvPr/>
        </p:nvSpPr>
        <p:spPr>
          <a:xfrm>
            <a:off x="401216" y="5372773"/>
            <a:ext cx="3624449" cy="369332"/>
          </a:xfrm>
          <a:prstGeom prst="rect">
            <a:avLst/>
          </a:prstGeom>
          <a:noFill/>
        </p:spPr>
        <p:txBody>
          <a:bodyPr wrap="square" rtlCol="0">
            <a:spAutoFit/>
          </a:bodyPr>
          <a:lstStyle/>
          <a:p>
            <a:pPr lvl="0" algn="ctr"/>
            <a:r>
              <a:rPr lang="fr-FR" dirty="0"/>
              <a:t>Outils inadaptés / Absence d’outil</a:t>
            </a:r>
            <a:endParaRPr lang="fr-FR" u="none" strike="noStrike" dirty="0">
              <a:effectLst/>
            </a:endParaRPr>
          </a:p>
        </p:txBody>
      </p:sp>
      <p:sp>
        <p:nvSpPr>
          <p:cNvPr id="40" name="ZoneTexte 39">
            <a:extLst>
              <a:ext uri="{FF2B5EF4-FFF2-40B4-BE49-F238E27FC236}">
                <a16:creationId xmlns:a16="http://schemas.microsoft.com/office/drawing/2014/main" id="{FA8BF37B-1A2D-4DC0-BFCB-84A0FA5CD6F3}"/>
              </a:ext>
            </a:extLst>
          </p:cNvPr>
          <p:cNvSpPr txBox="1"/>
          <p:nvPr/>
        </p:nvSpPr>
        <p:spPr>
          <a:xfrm>
            <a:off x="578959" y="3846191"/>
            <a:ext cx="3268962" cy="369332"/>
          </a:xfrm>
          <a:prstGeom prst="rect">
            <a:avLst/>
          </a:prstGeom>
          <a:noFill/>
        </p:spPr>
        <p:txBody>
          <a:bodyPr wrap="square" rtlCol="0">
            <a:spAutoFit/>
          </a:bodyPr>
          <a:lstStyle/>
          <a:p>
            <a:pPr lvl="0"/>
            <a:r>
              <a:rPr lang="fr-FR" dirty="0"/>
              <a:t>Gestion et suivi des dossiers SAV  </a:t>
            </a:r>
            <a:endParaRPr lang="fr-FR" u="none" strike="noStrike" dirty="0">
              <a:effectLst/>
            </a:endParaRPr>
          </a:p>
        </p:txBody>
      </p:sp>
      <p:sp>
        <p:nvSpPr>
          <p:cNvPr id="41" name="Chevron 13">
            <a:extLst>
              <a:ext uri="{FF2B5EF4-FFF2-40B4-BE49-F238E27FC236}">
                <a16:creationId xmlns:a16="http://schemas.microsoft.com/office/drawing/2014/main" id="{FB456E87-0662-4A85-8BB9-3EF08F0E6DA1}"/>
              </a:ext>
            </a:extLst>
          </p:cNvPr>
          <p:cNvSpPr/>
          <p:nvPr/>
        </p:nvSpPr>
        <p:spPr>
          <a:xfrm rot="5400000">
            <a:off x="1951423" y="2865509"/>
            <a:ext cx="409167" cy="86380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2" name="Chevron 16">
            <a:extLst>
              <a:ext uri="{FF2B5EF4-FFF2-40B4-BE49-F238E27FC236}">
                <a16:creationId xmlns:a16="http://schemas.microsoft.com/office/drawing/2014/main" id="{ABB03CC3-285B-4C5A-BB82-7212D8755D25}"/>
              </a:ext>
            </a:extLst>
          </p:cNvPr>
          <p:cNvSpPr/>
          <p:nvPr/>
        </p:nvSpPr>
        <p:spPr>
          <a:xfrm rot="5400000">
            <a:off x="1951423" y="4364214"/>
            <a:ext cx="409167" cy="86380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Chevron 13">
            <a:extLst>
              <a:ext uri="{FF2B5EF4-FFF2-40B4-BE49-F238E27FC236}">
                <a16:creationId xmlns:a16="http://schemas.microsoft.com/office/drawing/2014/main" id="{873220E5-3860-4638-8FF5-5FA3DEC6077A}"/>
              </a:ext>
            </a:extLst>
          </p:cNvPr>
          <p:cNvSpPr/>
          <p:nvPr/>
        </p:nvSpPr>
        <p:spPr>
          <a:xfrm rot="5400000">
            <a:off x="7497258" y="2907929"/>
            <a:ext cx="409167" cy="86380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Chevron 20">
            <a:extLst>
              <a:ext uri="{FF2B5EF4-FFF2-40B4-BE49-F238E27FC236}">
                <a16:creationId xmlns:a16="http://schemas.microsoft.com/office/drawing/2014/main" id="{D64EAEDB-9A30-4F86-B4ED-E1B7682CA8F8}"/>
              </a:ext>
            </a:extLst>
          </p:cNvPr>
          <p:cNvSpPr/>
          <p:nvPr/>
        </p:nvSpPr>
        <p:spPr>
          <a:xfrm rot="5400000">
            <a:off x="7497257" y="4475479"/>
            <a:ext cx="409167" cy="863805"/>
          </a:xfrm>
          <a:prstGeom prst="chevr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Rectangle 46">
            <a:extLst>
              <a:ext uri="{FF2B5EF4-FFF2-40B4-BE49-F238E27FC236}">
                <a16:creationId xmlns:a16="http://schemas.microsoft.com/office/drawing/2014/main" id="{C8704B71-199D-4BC9-8130-152D05B7CF6F}"/>
              </a:ext>
            </a:extLst>
          </p:cNvPr>
          <p:cNvSpPr/>
          <p:nvPr/>
        </p:nvSpPr>
        <p:spPr>
          <a:xfrm>
            <a:off x="5708264" y="2472230"/>
            <a:ext cx="3987156" cy="923330"/>
          </a:xfrm>
          <a:prstGeom prst="rect">
            <a:avLst/>
          </a:prstGeom>
        </p:spPr>
        <p:txBody>
          <a:bodyPr wrap="square">
            <a:spAutoFit/>
          </a:bodyPr>
          <a:lstStyle/>
          <a:p>
            <a:pPr algn="ctr"/>
            <a:r>
              <a:rPr lang="fr-FR" dirty="0">
                <a:latin typeface="Calibri" panose="020F0502020204030204" pitchFamily="34" charset="0"/>
                <a:ea typeface="Calibri" panose="020F0502020204030204" pitchFamily="34" charset="0"/>
                <a:cs typeface="Times New Roman" panose="02020603050405020304" pitchFamily="18" charset="0"/>
              </a:rPr>
              <a:t>Optimiser le processus SAV et </a:t>
            </a:r>
            <a:r>
              <a:rPr lang="fr-FR" dirty="0">
                <a:solidFill>
                  <a:srgbClr val="201F1E"/>
                </a:solidFill>
                <a:latin typeface="Calibri" panose="020F0502020204030204" pitchFamily="34" charset="0"/>
                <a:ea typeface="Calibri" panose="020F0502020204030204" pitchFamily="34" charset="0"/>
                <a:cs typeface="Arial" panose="020B0604020202020204" pitchFamily="34" charset="0"/>
              </a:rPr>
              <a:t>Accéder aux dossiers SAV </a:t>
            </a:r>
            <a:endParaRPr lang="fr-FR" dirty="0"/>
          </a:p>
          <a:p>
            <a:pPr algn="ctr"/>
            <a:r>
              <a:rPr lang="fr-FR" dirty="0">
                <a:latin typeface="Calibri" panose="020F0502020204030204" pitchFamily="34" charset="0"/>
                <a:ea typeface="Calibri" panose="020F0502020204030204" pitchFamily="34" charset="0"/>
                <a:cs typeface="Times New Roman" panose="02020603050405020304" pitchFamily="18" charset="0"/>
              </a:rPr>
              <a:t> </a:t>
            </a:r>
            <a:endParaRPr lang="fr-FR" dirty="0"/>
          </a:p>
        </p:txBody>
      </p:sp>
      <p:sp>
        <p:nvSpPr>
          <p:cNvPr id="48" name="Rectangle 47">
            <a:extLst>
              <a:ext uri="{FF2B5EF4-FFF2-40B4-BE49-F238E27FC236}">
                <a16:creationId xmlns:a16="http://schemas.microsoft.com/office/drawing/2014/main" id="{15CA47B3-B9EE-4F97-9530-31CC699FC944}"/>
              </a:ext>
            </a:extLst>
          </p:cNvPr>
          <p:cNvSpPr/>
          <p:nvPr/>
        </p:nvSpPr>
        <p:spPr>
          <a:xfrm>
            <a:off x="5784494" y="3818809"/>
            <a:ext cx="3834694" cy="646331"/>
          </a:xfrm>
          <a:prstGeom prst="rect">
            <a:avLst/>
          </a:prstGeom>
        </p:spPr>
        <p:txBody>
          <a:bodyPr wrap="square">
            <a:spAutoFit/>
          </a:bodyPr>
          <a:lstStyle/>
          <a:p>
            <a:pPr algn="ctr"/>
            <a:r>
              <a:rPr lang="fr-FR" dirty="0">
                <a:latin typeface="Calibri" panose="020F0502020204030204" pitchFamily="34" charset="0"/>
                <a:ea typeface="Calibri" panose="020F0502020204030204" pitchFamily="34" charset="0"/>
                <a:cs typeface="Times New Roman" panose="02020603050405020304" pitchFamily="18" charset="0"/>
              </a:rPr>
              <a:t>Rendre plus performant et </a:t>
            </a:r>
          </a:p>
          <a:p>
            <a:pPr algn="ctr"/>
            <a:r>
              <a:rPr lang="fr-FR" dirty="0">
                <a:latin typeface="Calibri" panose="020F0502020204030204" pitchFamily="34" charset="0"/>
                <a:ea typeface="Calibri" panose="020F0502020204030204" pitchFamily="34" charset="0"/>
                <a:cs typeface="Times New Roman" panose="02020603050405020304" pitchFamily="18" charset="0"/>
              </a:rPr>
              <a:t>répondre aux exigences de la direction </a:t>
            </a:r>
            <a:endParaRPr lang="fr-FR" dirty="0"/>
          </a:p>
        </p:txBody>
      </p:sp>
      <p:sp>
        <p:nvSpPr>
          <p:cNvPr id="50" name="Rectangle 49">
            <a:extLst>
              <a:ext uri="{FF2B5EF4-FFF2-40B4-BE49-F238E27FC236}">
                <a16:creationId xmlns:a16="http://schemas.microsoft.com/office/drawing/2014/main" id="{FC50CDBE-EFB1-446D-867B-771E6CB32AE6}"/>
              </a:ext>
            </a:extLst>
          </p:cNvPr>
          <p:cNvSpPr/>
          <p:nvPr/>
        </p:nvSpPr>
        <p:spPr>
          <a:xfrm>
            <a:off x="5909555" y="5286772"/>
            <a:ext cx="3584571" cy="646331"/>
          </a:xfrm>
          <a:prstGeom prst="rect">
            <a:avLst/>
          </a:prstGeom>
        </p:spPr>
        <p:txBody>
          <a:bodyPr wrap="none">
            <a:spAutoFit/>
          </a:bodyPr>
          <a:lstStyle/>
          <a:p>
            <a:pPr algn="ctr"/>
            <a:r>
              <a:rPr lang="fr-FR" dirty="0">
                <a:latin typeface="Calibri" panose="020F0502020204030204" pitchFamily="34" charset="0"/>
                <a:ea typeface="Calibri" panose="020F0502020204030204" pitchFamily="34" charset="0"/>
                <a:cs typeface="Times New Roman" panose="02020603050405020304" pitchFamily="18" charset="0"/>
              </a:rPr>
              <a:t>Fournir un outil aux commerciaux et</a:t>
            </a:r>
          </a:p>
          <a:p>
            <a:pPr algn="ctr"/>
            <a:r>
              <a:rPr lang="fr-FR" dirty="0">
                <a:latin typeface="Calibri" panose="020F0502020204030204" pitchFamily="34" charset="0"/>
                <a:ea typeface="Calibri" panose="020F0502020204030204" pitchFamily="34" charset="0"/>
                <a:cs typeface="Times New Roman" panose="02020603050405020304" pitchFamily="18" charset="0"/>
              </a:rPr>
              <a:t> améliorer leur travail </a:t>
            </a:r>
            <a:endParaRPr lang="fr-FR" dirty="0"/>
          </a:p>
        </p:txBody>
      </p:sp>
    </p:spTree>
    <p:extLst>
      <p:ext uri="{BB962C8B-B14F-4D97-AF65-F5344CB8AC3E}">
        <p14:creationId xmlns:p14="http://schemas.microsoft.com/office/powerpoint/2010/main" val="35572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ppt_x"/>
                                          </p:val>
                                        </p:tav>
                                        <p:tav tm="100000">
                                          <p:val>
                                            <p:strVal val="#ppt_x"/>
                                          </p:val>
                                        </p:tav>
                                      </p:tavLst>
                                    </p:anim>
                                    <p:anim calcmode="lin" valueType="num">
                                      <p:cBhvr additive="base">
                                        <p:cTn id="22" dur="500" fill="hold"/>
                                        <p:tgtEl>
                                          <p:spTgt spid="4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 calcmode="lin" valueType="num">
                                      <p:cBhvr additive="base">
                                        <p:cTn id="61" dur="500" fill="hold"/>
                                        <p:tgtEl>
                                          <p:spTgt spid="44"/>
                                        </p:tgtEl>
                                        <p:attrNameLst>
                                          <p:attrName>ppt_x</p:attrName>
                                        </p:attrNameLst>
                                      </p:cBhvr>
                                      <p:tavLst>
                                        <p:tav tm="0">
                                          <p:val>
                                            <p:strVal val="#ppt_x"/>
                                          </p:val>
                                        </p:tav>
                                        <p:tav tm="100000">
                                          <p:val>
                                            <p:strVal val="#ppt_x"/>
                                          </p:val>
                                        </p:tav>
                                      </p:tavLst>
                                    </p:anim>
                                    <p:anim calcmode="lin" valueType="num">
                                      <p:cBhvr additive="base">
                                        <p:cTn id="62" dur="500" fill="hold"/>
                                        <p:tgtEl>
                                          <p:spTgt spid="4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fill="hold"/>
                                        <p:tgtEl>
                                          <p:spTgt spid="48"/>
                                        </p:tgtEl>
                                        <p:attrNameLst>
                                          <p:attrName>ppt_x</p:attrName>
                                        </p:attrNameLst>
                                      </p:cBhvr>
                                      <p:tavLst>
                                        <p:tav tm="0">
                                          <p:val>
                                            <p:strVal val="#ppt_x"/>
                                          </p:val>
                                        </p:tav>
                                        <p:tav tm="100000">
                                          <p:val>
                                            <p:strVal val="#ppt_x"/>
                                          </p:val>
                                        </p:tav>
                                      </p:tavLst>
                                    </p:anim>
                                    <p:anim calcmode="lin" valueType="num">
                                      <p:cBhvr additive="base">
                                        <p:cTn id="6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ppt_x"/>
                                          </p:val>
                                        </p:tav>
                                        <p:tav tm="100000">
                                          <p:val>
                                            <p:strVal val="#ppt_x"/>
                                          </p:val>
                                        </p:tav>
                                      </p:tavLst>
                                    </p:anim>
                                    <p:anim calcmode="lin" valueType="num">
                                      <p:cBhvr additive="base">
                                        <p:cTn id="72" dur="500" fill="hold"/>
                                        <p:tgtEl>
                                          <p:spTgt spid="4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ppt_x"/>
                                          </p:val>
                                        </p:tav>
                                        <p:tav tm="100000">
                                          <p:val>
                                            <p:strVal val="#ppt_x"/>
                                          </p:val>
                                        </p:tav>
                                      </p:tavLst>
                                    </p:anim>
                                    <p:anim calcmode="lin" valueType="num">
                                      <p:cBhvr additive="base">
                                        <p:cTn id="7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29" grpId="0" animBg="1"/>
      <p:bldP spid="37" grpId="0"/>
      <p:bldP spid="38" grpId="0"/>
      <p:bldP spid="39" grpId="0"/>
      <p:bldP spid="40" grpId="0"/>
      <p:bldP spid="41" grpId="0" animBg="1"/>
      <p:bldP spid="42" grpId="0" animBg="1"/>
      <p:bldP spid="44" grpId="0" animBg="1"/>
      <p:bldP spid="46" grpId="0" animBg="1"/>
      <p:bldP spid="47" grpId="0"/>
      <p:bldP spid="48"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a:xfrm>
            <a:off x="6996113" y="6344688"/>
            <a:ext cx="2228850" cy="365125"/>
          </a:xfrm>
        </p:spPr>
        <p:txBody>
          <a:bodyPr/>
          <a:lstStyle/>
          <a:p>
            <a:fld id="{556CE762-A1C4-4FC5-AD51-ED4A1207FC33}" type="slidenum">
              <a:rPr lang="fr-FR" smtClean="0"/>
              <a:t>8</a:t>
            </a:fld>
            <a:endParaRPr lang="fr-FR" dirty="0"/>
          </a:p>
        </p:txBody>
      </p:sp>
      <p:sp>
        <p:nvSpPr>
          <p:cNvPr id="19" name="Titre 1">
            <a:extLst>
              <a:ext uri="{FF2B5EF4-FFF2-40B4-BE49-F238E27FC236}">
                <a16:creationId xmlns:a16="http://schemas.microsoft.com/office/drawing/2014/main" id="{FFB11470-DE2B-4347-8498-CE7C5BCF6084}"/>
              </a:ext>
            </a:extLst>
          </p:cNvPr>
          <p:cNvSpPr>
            <a:spLocks noGrp="1"/>
          </p:cNvSpPr>
          <p:nvPr>
            <p:ph type="title"/>
          </p:nvPr>
        </p:nvSpPr>
        <p:spPr>
          <a:xfrm>
            <a:off x="-22853" y="225713"/>
            <a:ext cx="3834694" cy="492686"/>
          </a:xfrm>
        </p:spPr>
        <p:txBody>
          <a:bodyPr/>
          <a:lstStyle/>
          <a:p>
            <a:pPr marL="514350" indent="-514350">
              <a:buFont typeface="+mj-lt"/>
              <a:buAutoNum type="romanUcPeriod"/>
            </a:pPr>
            <a:r>
              <a:rPr lang="fr-FR" sz="2000" dirty="0"/>
              <a:t>Contexte général  </a:t>
            </a:r>
          </a:p>
        </p:txBody>
      </p:sp>
      <p:sp>
        <p:nvSpPr>
          <p:cNvPr id="20" name="Titre 1">
            <a:extLst>
              <a:ext uri="{FF2B5EF4-FFF2-40B4-BE49-F238E27FC236}">
                <a16:creationId xmlns:a16="http://schemas.microsoft.com/office/drawing/2014/main" id="{D193FAB7-0338-4C34-AEFD-19523E821FCF}"/>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3"/>
            </a:pPr>
            <a:r>
              <a:rPr lang="fr-FR" sz="2000" b="1" cap="all" dirty="0">
                <a:solidFill>
                  <a:schemeClr val="bg1"/>
                </a:solidFill>
                <a:latin typeface="Exo" pitchFamily="50" charset="0"/>
              </a:rPr>
              <a:t>Définition du projet</a:t>
            </a:r>
          </a:p>
        </p:txBody>
      </p:sp>
      <p:cxnSp>
        <p:nvCxnSpPr>
          <p:cNvPr id="21" name="Connecteur droit 20">
            <a:extLst>
              <a:ext uri="{FF2B5EF4-FFF2-40B4-BE49-F238E27FC236}">
                <a16:creationId xmlns:a16="http://schemas.microsoft.com/office/drawing/2014/main" id="{3A0DFCB7-50F8-4849-909F-E55BD47846D3}"/>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9" name="Diagramme 28">
            <a:extLst>
              <a:ext uri="{FF2B5EF4-FFF2-40B4-BE49-F238E27FC236}">
                <a16:creationId xmlns:a16="http://schemas.microsoft.com/office/drawing/2014/main" id="{F24A511C-C979-496B-9DB0-5DBB614BA1DD}"/>
              </a:ext>
            </a:extLst>
          </p:cNvPr>
          <p:cNvGraphicFramePr/>
          <p:nvPr>
            <p:extLst>
              <p:ext uri="{D42A27DB-BD31-4B8C-83A1-F6EECF244321}">
                <p14:modId xmlns:p14="http://schemas.microsoft.com/office/powerpoint/2010/main" val="1294636565"/>
              </p:ext>
            </p:extLst>
          </p:nvPr>
        </p:nvGraphicFramePr>
        <p:xfrm>
          <a:off x="1651000" y="2174686"/>
          <a:ext cx="6604000" cy="3863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ZoneTexte 27">
            <a:extLst>
              <a:ext uri="{FF2B5EF4-FFF2-40B4-BE49-F238E27FC236}">
                <a16:creationId xmlns:a16="http://schemas.microsoft.com/office/drawing/2014/main" id="{C8C59AC5-4035-406C-B761-49F7B5E3B422}"/>
              </a:ext>
            </a:extLst>
          </p:cNvPr>
          <p:cNvSpPr txBox="1"/>
          <p:nvPr/>
        </p:nvSpPr>
        <p:spPr>
          <a:xfrm>
            <a:off x="3987188" y="1344519"/>
            <a:ext cx="1931622" cy="523220"/>
          </a:xfrm>
          <a:prstGeom prst="rect">
            <a:avLst/>
          </a:prstGeom>
          <a:noFill/>
        </p:spPr>
        <p:txBody>
          <a:bodyPr wrap="square" rtlCol="0">
            <a:spAutoFit/>
          </a:bodyPr>
          <a:lstStyle/>
          <a:p>
            <a:pPr algn="ctr"/>
            <a:r>
              <a:rPr lang="fr-FR" sz="2800" dirty="0"/>
              <a:t>2 parties </a:t>
            </a:r>
          </a:p>
        </p:txBody>
      </p:sp>
      <p:sp>
        <p:nvSpPr>
          <p:cNvPr id="32" name="Accolade fermante 31">
            <a:extLst>
              <a:ext uri="{FF2B5EF4-FFF2-40B4-BE49-F238E27FC236}">
                <a16:creationId xmlns:a16="http://schemas.microsoft.com/office/drawing/2014/main" id="{81E5F3DE-4C49-4972-95DA-36BDE27DE849}"/>
              </a:ext>
            </a:extLst>
          </p:cNvPr>
          <p:cNvSpPr/>
          <p:nvPr/>
        </p:nvSpPr>
        <p:spPr>
          <a:xfrm rot="16200000">
            <a:off x="4628561" y="290003"/>
            <a:ext cx="648877" cy="4191744"/>
          </a:xfrm>
          <a:prstGeom prst="rightBrac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2" name="ZoneTexte 1">
            <a:extLst>
              <a:ext uri="{FF2B5EF4-FFF2-40B4-BE49-F238E27FC236}">
                <a16:creationId xmlns:a16="http://schemas.microsoft.com/office/drawing/2014/main" id="{817C0BBD-3445-4477-8F56-28E21DA8EB50}"/>
              </a:ext>
            </a:extLst>
          </p:cNvPr>
          <p:cNvSpPr txBox="1"/>
          <p:nvPr/>
        </p:nvSpPr>
        <p:spPr>
          <a:xfrm>
            <a:off x="2322786" y="2823564"/>
            <a:ext cx="1864098" cy="800219"/>
          </a:xfrm>
          <a:prstGeom prst="rect">
            <a:avLst/>
          </a:prstGeom>
          <a:noFill/>
        </p:spPr>
        <p:txBody>
          <a:bodyPr wrap="square" rtlCol="0">
            <a:spAutoFit/>
          </a:bodyPr>
          <a:lstStyle/>
          <a:p>
            <a:r>
              <a:rPr lang="fr-FR" sz="2700" dirty="0">
                <a:solidFill>
                  <a:schemeClr val="bg1"/>
                </a:solidFill>
                <a:latin typeface="Calibri" panose="020F0502020204030204"/>
              </a:rPr>
              <a:t>Service SAV</a:t>
            </a:r>
          </a:p>
          <a:p>
            <a:endParaRPr lang="fr-FR" dirty="0"/>
          </a:p>
        </p:txBody>
      </p:sp>
      <p:sp>
        <p:nvSpPr>
          <p:cNvPr id="10" name="ZoneTexte 9">
            <a:extLst>
              <a:ext uri="{FF2B5EF4-FFF2-40B4-BE49-F238E27FC236}">
                <a16:creationId xmlns:a16="http://schemas.microsoft.com/office/drawing/2014/main" id="{49C013CF-93AB-4533-AFF2-9228226CDD24}"/>
              </a:ext>
            </a:extLst>
          </p:cNvPr>
          <p:cNvSpPr txBox="1"/>
          <p:nvPr/>
        </p:nvSpPr>
        <p:spPr>
          <a:xfrm>
            <a:off x="1651000" y="3841774"/>
            <a:ext cx="3461282" cy="738664"/>
          </a:xfrm>
          <a:prstGeom prst="rect">
            <a:avLst/>
          </a:prstGeom>
          <a:noFill/>
        </p:spPr>
        <p:txBody>
          <a:bodyPr wrap="square" rtlCol="0">
            <a:spAutoFit/>
          </a:bodyPr>
          <a:lstStyle/>
          <a:p>
            <a:pPr lvl="0"/>
            <a:r>
              <a:rPr lang="fr-FR" sz="2400" dirty="0"/>
              <a:t>Remplacer l’outil actuel </a:t>
            </a:r>
          </a:p>
          <a:p>
            <a:endParaRPr lang="fr-FR" dirty="0"/>
          </a:p>
        </p:txBody>
      </p:sp>
      <p:sp>
        <p:nvSpPr>
          <p:cNvPr id="11" name="ZoneTexte 10">
            <a:extLst>
              <a:ext uri="{FF2B5EF4-FFF2-40B4-BE49-F238E27FC236}">
                <a16:creationId xmlns:a16="http://schemas.microsoft.com/office/drawing/2014/main" id="{47BAA16C-AE04-435C-A8CD-470B77BD469D}"/>
              </a:ext>
            </a:extLst>
          </p:cNvPr>
          <p:cNvSpPr txBox="1"/>
          <p:nvPr/>
        </p:nvSpPr>
        <p:spPr>
          <a:xfrm>
            <a:off x="1783824" y="4859984"/>
            <a:ext cx="2942021" cy="461665"/>
          </a:xfrm>
          <a:prstGeom prst="rect">
            <a:avLst/>
          </a:prstGeom>
          <a:noFill/>
        </p:spPr>
        <p:txBody>
          <a:bodyPr wrap="square" rtlCol="0">
            <a:spAutoFit/>
          </a:bodyPr>
          <a:lstStyle/>
          <a:p>
            <a:pPr lvl="0"/>
            <a:r>
              <a:rPr lang="fr-FR" sz="2400" dirty="0"/>
              <a:t>Application Web </a:t>
            </a:r>
            <a:r>
              <a:rPr lang="fr-FR" sz="2400" dirty="0" err="1"/>
              <a:t>Flam</a:t>
            </a:r>
            <a:endParaRPr lang="fr-FR" sz="2400" dirty="0"/>
          </a:p>
        </p:txBody>
      </p:sp>
      <p:sp>
        <p:nvSpPr>
          <p:cNvPr id="12" name="ZoneTexte 11">
            <a:extLst>
              <a:ext uri="{FF2B5EF4-FFF2-40B4-BE49-F238E27FC236}">
                <a16:creationId xmlns:a16="http://schemas.microsoft.com/office/drawing/2014/main" id="{A57FD37C-C007-4A72-B715-E72BE0E8CEEA}"/>
              </a:ext>
            </a:extLst>
          </p:cNvPr>
          <p:cNvSpPr txBox="1"/>
          <p:nvPr/>
        </p:nvSpPr>
        <p:spPr>
          <a:xfrm>
            <a:off x="5560583" y="2595223"/>
            <a:ext cx="2448299" cy="1231106"/>
          </a:xfrm>
          <a:prstGeom prst="rect">
            <a:avLst/>
          </a:prstGeom>
          <a:noFill/>
        </p:spPr>
        <p:txBody>
          <a:bodyPr wrap="square" rtlCol="0">
            <a:spAutoFit/>
          </a:bodyPr>
          <a:lstStyle/>
          <a:p>
            <a:pPr lvl="0" algn="ctr"/>
            <a:r>
              <a:rPr lang="fr-FR" sz="2700" dirty="0">
                <a:solidFill>
                  <a:schemeClr val="bg1"/>
                </a:solidFill>
                <a:latin typeface="Calibri" panose="020F0502020204030204"/>
              </a:rPr>
              <a:t>Commerciaux terrain</a:t>
            </a:r>
          </a:p>
          <a:p>
            <a:endParaRPr lang="fr-FR" dirty="0"/>
          </a:p>
        </p:txBody>
      </p:sp>
      <p:sp>
        <p:nvSpPr>
          <p:cNvPr id="15" name="ZoneTexte 14">
            <a:extLst>
              <a:ext uri="{FF2B5EF4-FFF2-40B4-BE49-F238E27FC236}">
                <a16:creationId xmlns:a16="http://schemas.microsoft.com/office/drawing/2014/main" id="{A5696D66-0D4F-4A81-8A9C-07299AAEFBD8}"/>
              </a:ext>
            </a:extLst>
          </p:cNvPr>
          <p:cNvSpPr txBox="1"/>
          <p:nvPr/>
        </p:nvSpPr>
        <p:spPr>
          <a:xfrm>
            <a:off x="5546438" y="3812156"/>
            <a:ext cx="2448299" cy="461665"/>
          </a:xfrm>
          <a:prstGeom prst="rect">
            <a:avLst/>
          </a:prstGeom>
          <a:noFill/>
        </p:spPr>
        <p:txBody>
          <a:bodyPr wrap="square" rtlCol="0">
            <a:spAutoFit/>
          </a:bodyPr>
          <a:lstStyle/>
          <a:p>
            <a:pPr lvl="0"/>
            <a:r>
              <a:rPr lang="fr-FR" sz="2400" dirty="0"/>
              <a:t>Fournir un outil </a:t>
            </a:r>
          </a:p>
        </p:txBody>
      </p:sp>
      <p:sp>
        <p:nvSpPr>
          <p:cNvPr id="16" name="ZoneTexte 15">
            <a:extLst>
              <a:ext uri="{FF2B5EF4-FFF2-40B4-BE49-F238E27FC236}">
                <a16:creationId xmlns:a16="http://schemas.microsoft.com/office/drawing/2014/main" id="{1D0132E6-CD53-4D03-A214-AB894D15F92C}"/>
              </a:ext>
            </a:extLst>
          </p:cNvPr>
          <p:cNvSpPr txBox="1"/>
          <p:nvPr/>
        </p:nvSpPr>
        <p:spPr>
          <a:xfrm>
            <a:off x="5437523" y="4913998"/>
            <a:ext cx="2694417" cy="461665"/>
          </a:xfrm>
          <a:prstGeom prst="rect">
            <a:avLst/>
          </a:prstGeom>
          <a:noFill/>
        </p:spPr>
        <p:txBody>
          <a:bodyPr wrap="square" rtlCol="0">
            <a:spAutoFit/>
          </a:bodyPr>
          <a:lstStyle/>
          <a:p>
            <a:pPr lvl="0"/>
            <a:r>
              <a:rPr lang="fr-FR" sz="2400" dirty="0"/>
              <a:t>Application Mobile</a:t>
            </a:r>
          </a:p>
        </p:txBody>
      </p:sp>
    </p:spTree>
    <p:extLst>
      <p:ext uri="{BB962C8B-B14F-4D97-AF65-F5344CB8AC3E}">
        <p14:creationId xmlns:p14="http://schemas.microsoft.com/office/powerpoint/2010/main" val="75444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3F106A1-AA24-417D-A678-5C85707E42A2}"/>
              </a:ext>
            </a:extLst>
          </p:cNvPr>
          <p:cNvSpPr>
            <a:spLocks noGrp="1"/>
          </p:cNvSpPr>
          <p:nvPr>
            <p:ph type="sldNum" sz="quarter" idx="12"/>
          </p:nvPr>
        </p:nvSpPr>
        <p:spPr/>
        <p:txBody>
          <a:bodyPr/>
          <a:lstStyle/>
          <a:p>
            <a:fld id="{556CE762-A1C4-4FC5-AD51-ED4A1207FC33}" type="slidenum">
              <a:rPr lang="fr-FR" smtClean="0"/>
              <a:t>9</a:t>
            </a:fld>
            <a:endParaRPr lang="fr-FR" dirty="0"/>
          </a:p>
        </p:txBody>
      </p:sp>
      <p:sp>
        <p:nvSpPr>
          <p:cNvPr id="19" name="Titre 1">
            <a:extLst>
              <a:ext uri="{FF2B5EF4-FFF2-40B4-BE49-F238E27FC236}">
                <a16:creationId xmlns:a16="http://schemas.microsoft.com/office/drawing/2014/main" id="{669EC0BF-2AA6-4E90-B136-F8A81A58615B}"/>
              </a:ext>
            </a:extLst>
          </p:cNvPr>
          <p:cNvSpPr>
            <a:spLocks noGrp="1"/>
          </p:cNvSpPr>
          <p:nvPr>
            <p:ph type="title"/>
          </p:nvPr>
        </p:nvSpPr>
        <p:spPr>
          <a:xfrm>
            <a:off x="-22853" y="225713"/>
            <a:ext cx="3834694" cy="492686"/>
          </a:xfrm>
        </p:spPr>
        <p:txBody>
          <a:bodyPr/>
          <a:lstStyle/>
          <a:p>
            <a:pPr marL="514350" indent="-514350">
              <a:buFont typeface="+mj-lt"/>
              <a:buAutoNum type="romanUcPeriod"/>
            </a:pPr>
            <a:r>
              <a:rPr lang="fr-FR" sz="2000" dirty="0"/>
              <a:t>Contexte général  </a:t>
            </a:r>
          </a:p>
        </p:txBody>
      </p:sp>
      <p:sp>
        <p:nvSpPr>
          <p:cNvPr id="20" name="Titre 1">
            <a:extLst>
              <a:ext uri="{FF2B5EF4-FFF2-40B4-BE49-F238E27FC236}">
                <a16:creationId xmlns:a16="http://schemas.microsoft.com/office/drawing/2014/main" id="{8E0E0E12-DDF7-4C54-BA5D-02CB96C53036}"/>
              </a:ext>
            </a:extLst>
          </p:cNvPr>
          <p:cNvSpPr txBox="1">
            <a:spLocks/>
          </p:cNvSpPr>
          <p:nvPr/>
        </p:nvSpPr>
        <p:spPr>
          <a:xfrm>
            <a:off x="4275844" y="242695"/>
            <a:ext cx="3834694" cy="49268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fr-FR" sz="3467" b="1" kern="1200" cap="all" dirty="0">
                <a:solidFill>
                  <a:schemeClr val="bg1"/>
                </a:solidFill>
                <a:latin typeface="Exo" pitchFamily="50" charset="0"/>
                <a:ea typeface="+mn-ea"/>
                <a:cs typeface="+mn-cs"/>
              </a:defRPr>
            </a:lvl1pPr>
          </a:lstStyle>
          <a:p>
            <a:pPr lvl="1" indent="-457200" algn="ctr" defTabSz="914400">
              <a:lnSpc>
                <a:spcPct val="90000"/>
              </a:lnSpc>
              <a:spcBef>
                <a:spcPct val="0"/>
              </a:spcBef>
              <a:buFont typeface="+mj-lt"/>
              <a:buAutoNum type="arabicPeriod" startAt="4"/>
            </a:pPr>
            <a:r>
              <a:rPr lang="fr-FR" sz="2000" b="1" cap="all" dirty="0">
                <a:solidFill>
                  <a:schemeClr val="bg1"/>
                </a:solidFill>
                <a:latin typeface="Exo" pitchFamily="50" charset="0"/>
              </a:rPr>
              <a:t>Contraintes et données prévisionnelles</a:t>
            </a:r>
          </a:p>
        </p:txBody>
      </p:sp>
      <p:cxnSp>
        <p:nvCxnSpPr>
          <p:cNvPr id="21" name="Connecteur droit 20">
            <a:extLst>
              <a:ext uri="{FF2B5EF4-FFF2-40B4-BE49-F238E27FC236}">
                <a16:creationId xmlns:a16="http://schemas.microsoft.com/office/drawing/2014/main" id="{72484D88-7C47-4321-A8A0-767FAAFF022E}"/>
              </a:ext>
            </a:extLst>
          </p:cNvPr>
          <p:cNvCxnSpPr/>
          <p:nvPr/>
        </p:nvCxnSpPr>
        <p:spPr>
          <a:xfrm>
            <a:off x="4027716" y="166918"/>
            <a:ext cx="0" cy="56673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FC361D39-05A2-4500-9BF2-B7F6C8E033DA}"/>
              </a:ext>
            </a:extLst>
          </p:cNvPr>
          <p:cNvSpPr txBox="1"/>
          <p:nvPr/>
        </p:nvSpPr>
        <p:spPr>
          <a:xfrm>
            <a:off x="1947572" y="1015975"/>
            <a:ext cx="1493822" cy="369332"/>
          </a:xfrm>
          <a:prstGeom prst="rect">
            <a:avLst/>
          </a:prstGeom>
          <a:noFill/>
        </p:spPr>
        <p:txBody>
          <a:bodyPr wrap="square" rtlCol="0">
            <a:spAutoFit/>
          </a:bodyPr>
          <a:lstStyle/>
          <a:p>
            <a:r>
              <a:rPr lang="fr-FR" dirty="0"/>
              <a:t>2 contraintes </a:t>
            </a:r>
          </a:p>
        </p:txBody>
      </p:sp>
      <p:sp>
        <p:nvSpPr>
          <p:cNvPr id="22" name="Flèche : droite rayée 21">
            <a:extLst>
              <a:ext uri="{FF2B5EF4-FFF2-40B4-BE49-F238E27FC236}">
                <a16:creationId xmlns:a16="http://schemas.microsoft.com/office/drawing/2014/main" id="{2BDFB21B-8CDC-4DA7-A579-06418C66659B}"/>
              </a:ext>
            </a:extLst>
          </p:cNvPr>
          <p:cNvSpPr/>
          <p:nvPr/>
        </p:nvSpPr>
        <p:spPr>
          <a:xfrm rot="7957861">
            <a:off x="1491326" y="1633795"/>
            <a:ext cx="941560" cy="606582"/>
          </a:xfrm>
          <a:prstGeom prst="striped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Flèche : droite rayée 23">
            <a:extLst>
              <a:ext uri="{FF2B5EF4-FFF2-40B4-BE49-F238E27FC236}">
                <a16:creationId xmlns:a16="http://schemas.microsoft.com/office/drawing/2014/main" id="{41A8BA4B-71F5-4045-A1EC-18B454C3E030}"/>
              </a:ext>
            </a:extLst>
          </p:cNvPr>
          <p:cNvSpPr/>
          <p:nvPr/>
        </p:nvSpPr>
        <p:spPr>
          <a:xfrm rot="3036505">
            <a:off x="2756860" y="1647726"/>
            <a:ext cx="941560" cy="606582"/>
          </a:xfrm>
          <a:prstGeom prst="striped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ZoneTexte 28">
            <a:extLst>
              <a:ext uri="{FF2B5EF4-FFF2-40B4-BE49-F238E27FC236}">
                <a16:creationId xmlns:a16="http://schemas.microsoft.com/office/drawing/2014/main" id="{0DDE20C0-EEF4-4729-92A8-1173A6E7D5ED}"/>
              </a:ext>
            </a:extLst>
          </p:cNvPr>
          <p:cNvSpPr txBox="1"/>
          <p:nvPr/>
        </p:nvSpPr>
        <p:spPr>
          <a:xfrm>
            <a:off x="848064" y="2396531"/>
            <a:ext cx="1493822" cy="646331"/>
          </a:xfrm>
          <a:prstGeom prst="rect">
            <a:avLst/>
          </a:prstGeom>
          <a:noFill/>
        </p:spPr>
        <p:txBody>
          <a:bodyPr wrap="square" rtlCol="0">
            <a:spAutoFit/>
          </a:bodyPr>
          <a:lstStyle/>
          <a:p>
            <a:pPr algn="ctr"/>
            <a:r>
              <a:rPr lang="fr-FR" dirty="0"/>
              <a:t>Manque d’expérience</a:t>
            </a:r>
          </a:p>
        </p:txBody>
      </p:sp>
      <p:sp>
        <p:nvSpPr>
          <p:cNvPr id="30" name="ZoneTexte 29">
            <a:extLst>
              <a:ext uri="{FF2B5EF4-FFF2-40B4-BE49-F238E27FC236}">
                <a16:creationId xmlns:a16="http://schemas.microsoft.com/office/drawing/2014/main" id="{82EB639B-4CDD-4133-81DE-4CF931517621}"/>
              </a:ext>
            </a:extLst>
          </p:cNvPr>
          <p:cNvSpPr txBox="1"/>
          <p:nvPr/>
        </p:nvSpPr>
        <p:spPr>
          <a:xfrm>
            <a:off x="2504093" y="2396531"/>
            <a:ext cx="1941797" cy="923330"/>
          </a:xfrm>
          <a:prstGeom prst="rect">
            <a:avLst/>
          </a:prstGeom>
          <a:noFill/>
        </p:spPr>
        <p:txBody>
          <a:bodyPr wrap="square" rtlCol="0">
            <a:spAutoFit/>
          </a:bodyPr>
          <a:lstStyle/>
          <a:p>
            <a:pPr algn="ctr"/>
            <a:r>
              <a:rPr lang="fr-FR" dirty="0"/>
              <a:t>Nouvelle architecture de développement</a:t>
            </a:r>
          </a:p>
        </p:txBody>
      </p:sp>
      <p:pic>
        <p:nvPicPr>
          <p:cNvPr id="32" name="Image 31">
            <a:extLst>
              <a:ext uri="{FF2B5EF4-FFF2-40B4-BE49-F238E27FC236}">
                <a16:creationId xmlns:a16="http://schemas.microsoft.com/office/drawing/2014/main" id="{3C501CEA-254A-4C70-ACEF-B769F507C1DF}"/>
              </a:ext>
            </a:extLst>
          </p:cNvPr>
          <p:cNvPicPr>
            <a:picLocks noChangeAspect="1"/>
          </p:cNvPicPr>
          <p:nvPr/>
        </p:nvPicPr>
        <p:blipFill rotWithShape="1">
          <a:blip r:embed="rId3">
            <a:extLst>
              <a:ext uri="{28A0092B-C50C-407E-A947-70E740481C1C}">
                <a14:useLocalDpi xmlns:a14="http://schemas.microsoft.com/office/drawing/2010/main" val="0"/>
              </a:ext>
            </a:extLst>
          </a:blip>
          <a:srcRect l="-103" r="63501"/>
          <a:stretch/>
        </p:blipFill>
        <p:spPr>
          <a:xfrm>
            <a:off x="424870" y="4139007"/>
            <a:ext cx="4386341" cy="1683846"/>
          </a:xfrm>
          <a:prstGeom prst="rect">
            <a:avLst/>
          </a:prstGeom>
        </p:spPr>
      </p:pic>
      <p:sp>
        <p:nvSpPr>
          <p:cNvPr id="33" name="ZoneTexte 32">
            <a:extLst>
              <a:ext uri="{FF2B5EF4-FFF2-40B4-BE49-F238E27FC236}">
                <a16:creationId xmlns:a16="http://schemas.microsoft.com/office/drawing/2014/main" id="{F27AB7DF-895F-4327-B407-A96ABCD2D6A0}"/>
              </a:ext>
            </a:extLst>
          </p:cNvPr>
          <p:cNvSpPr txBox="1"/>
          <p:nvPr/>
        </p:nvSpPr>
        <p:spPr>
          <a:xfrm>
            <a:off x="1152725" y="3740594"/>
            <a:ext cx="2762674" cy="369332"/>
          </a:xfrm>
          <a:prstGeom prst="rect">
            <a:avLst/>
          </a:prstGeom>
          <a:noFill/>
        </p:spPr>
        <p:txBody>
          <a:bodyPr wrap="square" rtlCol="0">
            <a:spAutoFit/>
          </a:bodyPr>
          <a:lstStyle/>
          <a:p>
            <a:pPr algn="ctr"/>
            <a:r>
              <a:rPr lang="fr-FR" dirty="0"/>
              <a:t>Planning prévisionnel</a:t>
            </a:r>
          </a:p>
        </p:txBody>
      </p:sp>
      <p:sp>
        <p:nvSpPr>
          <p:cNvPr id="34" name="ZoneTexte 33">
            <a:extLst>
              <a:ext uri="{FF2B5EF4-FFF2-40B4-BE49-F238E27FC236}">
                <a16:creationId xmlns:a16="http://schemas.microsoft.com/office/drawing/2014/main" id="{F229B198-FC0D-4DA1-8EAB-F849C1458388}"/>
              </a:ext>
            </a:extLst>
          </p:cNvPr>
          <p:cNvSpPr txBox="1"/>
          <p:nvPr/>
        </p:nvSpPr>
        <p:spPr>
          <a:xfrm>
            <a:off x="6193191" y="1025379"/>
            <a:ext cx="2762674" cy="369332"/>
          </a:xfrm>
          <a:prstGeom prst="rect">
            <a:avLst/>
          </a:prstGeom>
          <a:noFill/>
        </p:spPr>
        <p:txBody>
          <a:bodyPr wrap="square" rtlCol="0">
            <a:spAutoFit/>
          </a:bodyPr>
          <a:lstStyle/>
          <a:p>
            <a:pPr algn="ctr"/>
            <a:r>
              <a:rPr lang="fr-FR" dirty="0"/>
              <a:t>Budget prévisionnel</a:t>
            </a:r>
          </a:p>
        </p:txBody>
      </p:sp>
      <p:pic>
        <p:nvPicPr>
          <p:cNvPr id="2" name="Image 1">
            <a:extLst>
              <a:ext uri="{FF2B5EF4-FFF2-40B4-BE49-F238E27FC236}">
                <a16:creationId xmlns:a16="http://schemas.microsoft.com/office/drawing/2014/main" id="{02A6D8C0-0183-446D-98B3-5BD8FBF17BD7}"/>
              </a:ext>
            </a:extLst>
          </p:cNvPr>
          <p:cNvPicPr>
            <a:picLocks noChangeAspect="1"/>
          </p:cNvPicPr>
          <p:nvPr/>
        </p:nvPicPr>
        <p:blipFill>
          <a:blip r:embed="rId4"/>
          <a:stretch>
            <a:fillRect/>
          </a:stretch>
        </p:blipFill>
        <p:spPr>
          <a:xfrm>
            <a:off x="5465038" y="1639027"/>
            <a:ext cx="4016092" cy="4441407"/>
          </a:xfrm>
          <a:prstGeom prst="rect">
            <a:avLst/>
          </a:prstGeom>
        </p:spPr>
      </p:pic>
      <p:sp>
        <p:nvSpPr>
          <p:cNvPr id="3" name="Rectangle 2">
            <a:extLst>
              <a:ext uri="{FF2B5EF4-FFF2-40B4-BE49-F238E27FC236}">
                <a16:creationId xmlns:a16="http://schemas.microsoft.com/office/drawing/2014/main" id="{3CEAA412-97A3-4D47-BA20-9CF6436234C3}"/>
              </a:ext>
            </a:extLst>
          </p:cNvPr>
          <p:cNvSpPr/>
          <p:nvPr/>
        </p:nvSpPr>
        <p:spPr>
          <a:xfrm>
            <a:off x="1206118" y="5842025"/>
            <a:ext cx="2709281" cy="646331"/>
          </a:xfrm>
          <a:prstGeom prst="rect">
            <a:avLst/>
          </a:prstGeom>
        </p:spPr>
        <p:txBody>
          <a:bodyPr wrap="square">
            <a:spAutoFit/>
          </a:bodyPr>
          <a:lstStyle/>
          <a:p>
            <a:pPr marL="285750" indent="-285750" algn="just">
              <a:spcAft>
                <a:spcPts val="0"/>
              </a:spcAft>
              <a:buFont typeface="Wingdings" panose="05000000000000000000" pitchFamily="2" charset="2"/>
              <a:buChar char="§"/>
            </a:pPr>
            <a:r>
              <a:rPr lang="fr-FR" dirty="0">
                <a:solidFill>
                  <a:srgbClr val="000000"/>
                </a:solidFill>
                <a:latin typeface="Calibri" panose="020F0502020204030204" pitchFamily="34" charset="0"/>
                <a:ea typeface="Calibri" panose="020F0502020204030204" pitchFamily="34" charset="0"/>
                <a:cs typeface="Times New Roman" panose="02020603050405020304" pitchFamily="18" charset="0"/>
              </a:rPr>
              <a:t>416 Jours hommes</a:t>
            </a:r>
          </a:p>
          <a:p>
            <a:pPr marL="285750" indent="-285750" algn="just">
              <a:spcAft>
                <a:spcPts val="0"/>
              </a:spcAft>
              <a:buFont typeface="Wingdings" panose="05000000000000000000" pitchFamily="2" charset="2"/>
              <a:buChar char="§"/>
            </a:pPr>
            <a:r>
              <a:rPr lang="fr-FR" dirty="0">
                <a:solidFill>
                  <a:srgbClr val="000000"/>
                </a:solidFill>
                <a:latin typeface="Calibri" panose="020F0502020204030204" pitchFamily="34" charset="0"/>
                <a:ea typeface="Calibri" panose="020F0502020204030204" pitchFamily="34" charset="0"/>
                <a:cs typeface="Times New Roman" panose="02020603050405020304" pitchFamily="18" charset="0"/>
              </a:rPr>
              <a:t>144 jours</a:t>
            </a:r>
            <a:endParaRPr lang="fr-FR" sz="2000" dirty="0">
              <a:solidFill>
                <a:srgbClr val="000000"/>
              </a:solidFill>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7086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arn(inVertic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par>
                                <p:cTn id="18" presetID="16" presetClass="entr" presetSubtype="21"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arn(inVertical)">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arn(inVertical)">
                                      <p:cBhvr>
                                        <p:cTn id="28" dur="500"/>
                                        <p:tgtEl>
                                          <p:spTgt spid="34"/>
                                        </p:tgtEl>
                                      </p:cBhvr>
                                    </p:animEffect>
                                  </p:childTnLst>
                                </p:cTn>
                              </p:par>
                              <p:par>
                                <p:cTn id="29" presetID="16" presetClass="entr" presetSubtype="21"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inVertic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3" grpId="0"/>
      <p:bldP spid="34" grpId="0"/>
      <p:bldP spid="3" grpId="0"/>
    </p:bld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5851</TotalTime>
  <Words>3245</Words>
  <Application>Microsoft Office PowerPoint</Application>
  <PresentationFormat>Format A4 (210 x 297 mm)</PresentationFormat>
  <Paragraphs>581</Paragraphs>
  <Slides>31</Slides>
  <Notes>31</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31</vt:i4>
      </vt:variant>
    </vt:vector>
  </HeadingPairs>
  <TitlesOfParts>
    <vt:vector size="39" baseType="lpstr">
      <vt:lpstr>Arial</vt:lpstr>
      <vt:lpstr>Calibri</vt:lpstr>
      <vt:lpstr>Calibri Light</vt:lpstr>
      <vt:lpstr>Courier New</vt:lpstr>
      <vt:lpstr>Exo</vt:lpstr>
      <vt:lpstr>Symbol</vt:lpstr>
      <vt:lpstr>Wingdings</vt:lpstr>
      <vt:lpstr>Thème Office</vt:lpstr>
      <vt:lpstr>Conceptrice développeuse d’applications</vt:lpstr>
      <vt:lpstr>SOMMAIRE</vt:lpstr>
      <vt:lpstr>Contexte général</vt:lpstr>
      <vt:lpstr>Contexte général  </vt:lpstr>
      <vt:lpstr>Contexte général  </vt:lpstr>
      <vt:lpstr>Contexte général  </vt:lpstr>
      <vt:lpstr>Contexte général  </vt:lpstr>
      <vt:lpstr>Contexte général  </vt:lpstr>
      <vt:lpstr>Contexte général  </vt:lpstr>
      <vt:lpstr>Vision du projet</vt:lpstr>
      <vt:lpstr>Vision du projet</vt:lpstr>
      <vt:lpstr>Vision du projet</vt:lpstr>
      <vt:lpstr>Présentation de la solution</vt:lpstr>
      <vt:lpstr>Présentation de la solution</vt:lpstr>
      <vt:lpstr>Présentation de la solution</vt:lpstr>
      <vt:lpstr>Présentation de la solution</vt:lpstr>
      <vt:lpstr>Présentation de la solution</vt:lpstr>
      <vt:lpstr>Présentation de la solution</vt:lpstr>
      <vt:lpstr>Réalisation</vt:lpstr>
      <vt:lpstr>Réalisation</vt:lpstr>
      <vt:lpstr>Réalisation</vt:lpstr>
      <vt:lpstr>Réalisation</vt:lpstr>
      <vt:lpstr>Réalisation</vt:lpstr>
      <vt:lpstr>Réalisation</vt:lpstr>
      <vt:lpstr>Réalisation</vt:lpstr>
      <vt:lpstr>Réalisation</vt:lpstr>
      <vt:lpstr>Réalisation</vt:lpstr>
      <vt:lpstr>Conclusion</vt:lpstr>
      <vt:lpstr>conclusion</vt:lpstr>
      <vt:lpstr>conclusion</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Activ Office</dc:creator>
  <cp:lastModifiedBy>PERRIN Laureen</cp:lastModifiedBy>
  <cp:revision>550</cp:revision>
  <dcterms:created xsi:type="dcterms:W3CDTF">2018-02-20T09:34:30Z</dcterms:created>
  <dcterms:modified xsi:type="dcterms:W3CDTF">2020-07-06T14:18:24Z</dcterms:modified>
</cp:coreProperties>
</file>